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8"/>
  </p:notesMasterIdLst>
  <p:sldIdLst>
    <p:sldId id="268" r:id="rId5"/>
    <p:sldId id="1218" r:id="rId6"/>
    <p:sldId id="1223" r:id="rId7"/>
    <p:sldId id="1177" r:id="rId8"/>
    <p:sldId id="1136" r:id="rId9"/>
    <p:sldId id="1159" r:id="rId10"/>
    <p:sldId id="1130" r:id="rId11"/>
    <p:sldId id="1211" r:id="rId12"/>
    <p:sldId id="1192" r:id="rId13"/>
    <p:sldId id="1237" r:id="rId14"/>
    <p:sldId id="1097" r:id="rId15"/>
    <p:sldId id="1164" r:id="rId16"/>
    <p:sldId id="1146" r:id="rId17"/>
    <p:sldId id="1111" r:id="rId18"/>
    <p:sldId id="1114" r:id="rId19"/>
    <p:sldId id="1134" r:id="rId20"/>
    <p:sldId id="1235" r:id="rId21"/>
    <p:sldId id="1236" r:id="rId22"/>
    <p:sldId id="1190" r:id="rId23"/>
    <p:sldId id="1197" r:id="rId24"/>
    <p:sldId id="1182" r:id="rId25"/>
    <p:sldId id="1103" r:id="rId26"/>
    <p:sldId id="1193" r:id="rId27"/>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75EDE-1598-43F9-872E-D61E02243853}" v="7" dt="2024-10-23T09:21:45.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4688" autoAdjust="0"/>
  </p:normalViewPr>
  <p:slideViewPr>
    <p:cSldViewPr>
      <p:cViewPr varScale="1">
        <p:scale>
          <a:sx n="102" d="100"/>
          <a:sy n="102" d="100"/>
        </p:scale>
        <p:origin x="7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08" d="100"/>
          <a:sy n="108" d="100"/>
        </p:scale>
        <p:origin x="43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öfner Rebecca" userId="b051e8f0-99aa-40bc-ad85-ea28c1a01897" providerId="ADAL" clId="{3F94CD60-718C-46BC-B229-9E7C54B26208}"/>
    <pc:docChg chg="undo custSel addSld delSld modSld sldOrd">
      <pc:chgData name="Höfner Rebecca" userId="b051e8f0-99aa-40bc-ad85-ea28c1a01897" providerId="ADAL" clId="{3F94CD60-718C-46BC-B229-9E7C54B26208}" dt="2024-09-23T07:31:31.669" v="154" actId="729"/>
      <pc:docMkLst>
        <pc:docMk/>
      </pc:docMkLst>
      <pc:sldChg chg="modSp mod">
        <pc:chgData name="Höfner Rebecca" userId="b051e8f0-99aa-40bc-ad85-ea28c1a01897" providerId="ADAL" clId="{3F94CD60-718C-46BC-B229-9E7C54B26208}" dt="2024-09-23T06:56:29.200" v="22" actId="20577"/>
        <pc:sldMkLst>
          <pc:docMk/>
          <pc:sldMk cId="2624050618" sldId="268"/>
        </pc:sldMkLst>
        <pc:spChg chg="mod">
          <ac:chgData name="Höfner Rebecca" userId="b051e8f0-99aa-40bc-ad85-ea28c1a01897" providerId="ADAL" clId="{3F94CD60-718C-46BC-B229-9E7C54B26208}" dt="2024-09-23T06:56:29.200" v="22" actId="20577"/>
          <ac:spMkLst>
            <pc:docMk/>
            <pc:sldMk cId="2624050618" sldId="268"/>
            <ac:spMk id="3" creationId="{08D6F328-BA9D-0542-A141-B27E0B125EF2}"/>
          </ac:spMkLst>
        </pc:spChg>
      </pc:sldChg>
      <pc:sldChg chg="modSp mod">
        <pc:chgData name="Höfner Rebecca" userId="b051e8f0-99aa-40bc-ad85-ea28c1a01897" providerId="ADAL" clId="{3F94CD60-718C-46BC-B229-9E7C54B26208}" dt="2024-09-23T07:21:14.170" v="80" actId="27636"/>
        <pc:sldMkLst>
          <pc:docMk/>
          <pc:sldMk cId="324662040" sldId="1111"/>
        </pc:sldMkLst>
        <pc:spChg chg="mod">
          <ac:chgData name="Höfner Rebecca" userId="b051e8f0-99aa-40bc-ad85-ea28c1a01897" providerId="ADAL" clId="{3F94CD60-718C-46BC-B229-9E7C54B26208}" dt="2024-09-23T07:21:14.170" v="80" actId="27636"/>
          <ac:spMkLst>
            <pc:docMk/>
            <pc:sldMk cId="324662040" sldId="1111"/>
            <ac:spMk id="3" creationId="{37C39FB8-9C64-4D4C-A680-4480AB98DDB8}"/>
          </ac:spMkLst>
        </pc:spChg>
      </pc:sldChg>
      <pc:sldChg chg="addSp delSp modSp mod delAnim">
        <pc:chgData name="Höfner Rebecca" userId="b051e8f0-99aa-40bc-ad85-ea28c1a01897" providerId="ADAL" clId="{3F94CD60-718C-46BC-B229-9E7C54B26208}" dt="2024-09-23T07:22:49.254" v="93" actId="1076"/>
        <pc:sldMkLst>
          <pc:docMk/>
          <pc:sldMk cId="2104332543" sldId="1114"/>
        </pc:sldMkLst>
        <pc:spChg chg="del">
          <ac:chgData name="Höfner Rebecca" userId="b051e8f0-99aa-40bc-ad85-ea28c1a01897" providerId="ADAL" clId="{3F94CD60-718C-46BC-B229-9E7C54B26208}" dt="2024-09-23T07:22:02.058" v="86" actId="478"/>
          <ac:spMkLst>
            <pc:docMk/>
            <pc:sldMk cId="2104332543" sldId="1114"/>
            <ac:spMk id="8" creationId="{61E0DA7D-8E9E-4556-B9AE-F05376149A70}"/>
          </ac:spMkLst>
        </pc:spChg>
        <pc:spChg chg="mod">
          <ac:chgData name="Höfner Rebecca" userId="b051e8f0-99aa-40bc-ad85-ea28c1a01897" providerId="ADAL" clId="{3F94CD60-718C-46BC-B229-9E7C54B26208}" dt="2024-09-23T07:22:12.850" v="88" actId="1076"/>
          <ac:spMkLst>
            <pc:docMk/>
            <pc:sldMk cId="2104332543" sldId="1114"/>
            <ac:spMk id="19" creationId="{FD9FD911-C993-4809-A133-B55AC4AC8E1B}"/>
          </ac:spMkLst>
        </pc:spChg>
        <pc:picChg chg="add mod">
          <ac:chgData name="Höfner Rebecca" userId="b051e8f0-99aa-40bc-ad85-ea28c1a01897" providerId="ADAL" clId="{3F94CD60-718C-46BC-B229-9E7C54B26208}" dt="2024-09-23T07:22:49.254" v="93" actId="1076"/>
          <ac:picMkLst>
            <pc:docMk/>
            <pc:sldMk cId="2104332543" sldId="1114"/>
            <ac:picMk id="3" creationId="{915DD9BD-E4BC-9CDD-FCDA-5A91283B38B7}"/>
          </ac:picMkLst>
        </pc:picChg>
        <pc:picChg chg="del">
          <ac:chgData name="Höfner Rebecca" userId="b051e8f0-99aa-40bc-ad85-ea28c1a01897" providerId="ADAL" clId="{3F94CD60-718C-46BC-B229-9E7C54B26208}" dt="2024-09-23T07:21:52.667" v="82" actId="478"/>
          <ac:picMkLst>
            <pc:docMk/>
            <pc:sldMk cId="2104332543" sldId="1114"/>
            <ac:picMk id="6" creationId="{04CC3F7D-DF47-E7EB-4D6F-A6CA4185C435}"/>
          </ac:picMkLst>
        </pc:picChg>
        <pc:picChg chg="del">
          <ac:chgData name="Höfner Rebecca" userId="b051e8f0-99aa-40bc-ad85-ea28c1a01897" providerId="ADAL" clId="{3F94CD60-718C-46BC-B229-9E7C54B26208}" dt="2024-09-23T07:22:37.306" v="90" actId="478"/>
          <ac:picMkLst>
            <pc:docMk/>
            <pc:sldMk cId="2104332543" sldId="1114"/>
            <ac:picMk id="9" creationId="{BC53FD11-81DA-BEF6-6486-87326B25361E}"/>
          </ac:picMkLst>
        </pc:picChg>
        <pc:picChg chg="del">
          <ac:chgData name="Höfner Rebecca" userId="b051e8f0-99aa-40bc-ad85-ea28c1a01897" providerId="ADAL" clId="{3F94CD60-718C-46BC-B229-9E7C54B26208}" dt="2024-09-23T07:21:49.196" v="81" actId="478"/>
          <ac:picMkLst>
            <pc:docMk/>
            <pc:sldMk cId="2104332543" sldId="1114"/>
            <ac:picMk id="12" creationId="{B6095C0C-54A2-47FC-B95A-20401D145F95}"/>
          </ac:picMkLst>
        </pc:picChg>
        <pc:picChg chg="del">
          <ac:chgData name="Höfner Rebecca" userId="b051e8f0-99aa-40bc-ad85-ea28c1a01897" providerId="ADAL" clId="{3F94CD60-718C-46BC-B229-9E7C54B26208}" dt="2024-09-23T07:22:36.236" v="89" actId="478"/>
          <ac:picMkLst>
            <pc:docMk/>
            <pc:sldMk cId="2104332543" sldId="1114"/>
            <ac:picMk id="13" creationId="{48E2BCC4-89E0-3032-8CC3-6AC28FA73E0A}"/>
          </ac:picMkLst>
        </pc:picChg>
        <pc:picChg chg="del">
          <ac:chgData name="Höfner Rebecca" userId="b051e8f0-99aa-40bc-ad85-ea28c1a01897" providerId="ADAL" clId="{3F94CD60-718C-46BC-B229-9E7C54B26208}" dt="2024-09-23T07:22:00.074" v="85" actId="478"/>
          <ac:picMkLst>
            <pc:docMk/>
            <pc:sldMk cId="2104332543" sldId="1114"/>
            <ac:picMk id="16" creationId="{40ABB8AD-FE2E-45A3-A1A0-FF530543D907}"/>
          </ac:picMkLst>
        </pc:picChg>
      </pc:sldChg>
      <pc:sldChg chg="mod modShow">
        <pc:chgData name="Höfner Rebecca" userId="b051e8f0-99aa-40bc-ad85-ea28c1a01897" providerId="ADAL" clId="{3F94CD60-718C-46BC-B229-9E7C54B26208}" dt="2024-09-23T07:29:48.567" v="150" actId="729"/>
        <pc:sldMkLst>
          <pc:docMk/>
          <pc:sldMk cId="3372648103" sldId="1126"/>
        </pc:sldMkLst>
      </pc:sldChg>
      <pc:sldChg chg="modSp mod">
        <pc:chgData name="Höfner Rebecca" userId="b051e8f0-99aa-40bc-ad85-ea28c1a01897" providerId="ADAL" clId="{3F94CD60-718C-46BC-B229-9E7C54B26208}" dt="2024-09-23T07:06:21.788" v="36" actId="20577"/>
        <pc:sldMkLst>
          <pc:docMk/>
          <pc:sldMk cId="2179575040" sldId="1130"/>
        </pc:sldMkLst>
        <pc:spChg chg="mod">
          <ac:chgData name="Höfner Rebecca" userId="b051e8f0-99aa-40bc-ad85-ea28c1a01897" providerId="ADAL" clId="{3F94CD60-718C-46BC-B229-9E7C54B26208}" dt="2024-09-23T07:06:21.788" v="36" actId="20577"/>
          <ac:spMkLst>
            <pc:docMk/>
            <pc:sldMk cId="2179575040" sldId="1130"/>
            <ac:spMk id="3" creationId="{00000000-0000-0000-0000-000000000000}"/>
          </ac:spMkLst>
        </pc:spChg>
      </pc:sldChg>
      <pc:sldChg chg="ord">
        <pc:chgData name="Höfner Rebecca" userId="b051e8f0-99aa-40bc-ad85-ea28c1a01897" providerId="ADAL" clId="{3F94CD60-718C-46BC-B229-9E7C54B26208}" dt="2024-09-23T07:29:53.929" v="152"/>
        <pc:sldMkLst>
          <pc:docMk/>
          <pc:sldMk cId="751765232" sldId="1132"/>
        </pc:sldMkLst>
      </pc:sldChg>
      <pc:sldChg chg="addSp delSp modSp mod">
        <pc:chgData name="Höfner Rebecca" userId="b051e8f0-99aa-40bc-ad85-ea28c1a01897" providerId="ADAL" clId="{3F94CD60-718C-46BC-B229-9E7C54B26208}" dt="2024-09-23T07:26:19.826" v="128" actId="1076"/>
        <pc:sldMkLst>
          <pc:docMk/>
          <pc:sldMk cId="1607989170" sldId="1134"/>
        </pc:sldMkLst>
        <pc:spChg chg="del">
          <ac:chgData name="Höfner Rebecca" userId="b051e8f0-99aa-40bc-ad85-ea28c1a01897" providerId="ADAL" clId="{3F94CD60-718C-46BC-B229-9E7C54B26208}" dt="2024-09-23T07:24:38.541" v="108" actId="478"/>
          <ac:spMkLst>
            <pc:docMk/>
            <pc:sldMk cId="1607989170" sldId="1134"/>
            <ac:spMk id="4" creationId="{0EABB9B3-E5C2-0016-4145-DA532ED13C04}"/>
          </ac:spMkLst>
        </pc:spChg>
        <pc:spChg chg="del mod">
          <ac:chgData name="Höfner Rebecca" userId="b051e8f0-99aa-40bc-ad85-ea28c1a01897" providerId="ADAL" clId="{3F94CD60-718C-46BC-B229-9E7C54B26208}" dt="2024-09-23T07:24:47.063" v="111" actId="478"/>
          <ac:spMkLst>
            <pc:docMk/>
            <pc:sldMk cId="1607989170" sldId="1134"/>
            <ac:spMk id="10" creationId="{7E379206-3D0F-ABDC-12C8-FC52FA44DFFE}"/>
          </ac:spMkLst>
        </pc:spChg>
        <pc:spChg chg="add del mod">
          <ac:chgData name="Höfner Rebecca" userId="b051e8f0-99aa-40bc-ad85-ea28c1a01897" providerId="ADAL" clId="{3F94CD60-718C-46BC-B229-9E7C54B26208}" dt="2024-09-23T07:24:43.892" v="109" actId="478"/>
          <ac:spMkLst>
            <pc:docMk/>
            <pc:sldMk cId="1607989170" sldId="1134"/>
            <ac:spMk id="11" creationId="{DB6C1B39-21DB-DFE6-D270-66BC019C368A}"/>
          </ac:spMkLst>
        </pc:spChg>
        <pc:spChg chg="del mod">
          <ac:chgData name="Höfner Rebecca" userId="b051e8f0-99aa-40bc-ad85-ea28c1a01897" providerId="ADAL" clId="{3F94CD60-718C-46BC-B229-9E7C54B26208}" dt="2024-09-23T07:24:54.195" v="119" actId="478"/>
          <ac:spMkLst>
            <pc:docMk/>
            <pc:sldMk cId="1607989170" sldId="1134"/>
            <ac:spMk id="15" creationId="{81EA77D6-DAF0-0927-41C5-CB3DA9CD6796}"/>
          </ac:spMkLst>
        </pc:spChg>
        <pc:spChg chg="del mod">
          <ac:chgData name="Höfner Rebecca" userId="b051e8f0-99aa-40bc-ad85-ea28c1a01897" providerId="ADAL" clId="{3F94CD60-718C-46BC-B229-9E7C54B26208}" dt="2024-09-23T07:24:29.254" v="99" actId="478"/>
          <ac:spMkLst>
            <pc:docMk/>
            <pc:sldMk cId="1607989170" sldId="1134"/>
            <ac:spMk id="19" creationId="{652BE274-2E1E-22FC-3104-8C43FF201716}"/>
          </ac:spMkLst>
        </pc:spChg>
        <pc:spChg chg="del mod">
          <ac:chgData name="Höfner Rebecca" userId="b051e8f0-99aa-40bc-ad85-ea28c1a01897" providerId="ADAL" clId="{3F94CD60-718C-46BC-B229-9E7C54B26208}" dt="2024-09-23T07:24:25.703" v="98" actId="478"/>
          <ac:spMkLst>
            <pc:docMk/>
            <pc:sldMk cId="1607989170" sldId="1134"/>
            <ac:spMk id="20" creationId="{69CBF6D0-E2D0-4E2B-2DC1-5F6037E2EDED}"/>
          </ac:spMkLst>
        </pc:spChg>
        <pc:picChg chg="del">
          <ac:chgData name="Höfner Rebecca" userId="b051e8f0-99aa-40bc-ad85-ea28c1a01897" providerId="ADAL" clId="{3F94CD60-718C-46BC-B229-9E7C54B26208}" dt="2024-09-23T07:24:48.613" v="113" actId="478"/>
          <ac:picMkLst>
            <pc:docMk/>
            <pc:sldMk cId="1607989170" sldId="1134"/>
            <ac:picMk id="3" creationId="{C64C0AA5-9A32-FF6B-4F4A-D901ACD89B45}"/>
          </ac:picMkLst>
        </pc:picChg>
        <pc:picChg chg="del">
          <ac:chgData name="Höfner Rebecca" userId="b051e8f0-99aa-40bc-ad85-ea28c1a01897" providerId="ADAL" clId="{3F94CD60-718C-46BC-B229-9E7C54B26208}" dt="2024-09-23T07:24:21.512" v="95" actId="478"/>
          <ac:picMkLst>
            <pc:docMk/>
            <pc:sldMk cId="1607989170" sldId="1134"/>
            <ac:picMk id="5" creationId="{797FB608-040A-2854-A89A-718E10607266}"/>
          </ac:picMkLst>
        </pc:picChg>
        <pc:picChg chg="del">
          <ac:chgData name="Höfner Rebecca" userId="b051e8f0-99aa-40bc-ad85-ea28c1a01897" providerId="ADAL" clId="{3F94CD60-718C-46BC-B229-9E7C54B26208}" dt="2024-09-23T07:24:20.296" v="94" actId="478"/>
          <ac:picMkLst>
            <pc:docMk/>
            <pc:sldMk cId="1607989170" sldId="1134"/>
            <ac:picMk id="6" creationId="{7C66305C-6A65-524B-B51D-F41D23EF63CD}"/>
          </ac:picMkLst>
        </pc:picChg>
        <pc:picChg chg="del">
          <ac:chgData name="Höfner Rebecca" userId="b051e8f0-99aa-40bc-ad85-ea28c1a01897" providerId="ADAL" clId="{3F94CD60-718C-46BC-B229-9E7C54B26208}" dt="2024-09-23T07:24:50.612" v="116" actId="478"/>
          <ac:picMkLst>
            <pc:docMk/>
            <pc:sldMk cId="1607989170" sldId="1134"/>
            <ac:picMk id="7" creationId="{435C7F69-46EA-9E06-5A42-552B60C45C93}"/>
          </ac:picMkLst>
        </pc:picChg>
        <pc:picChg chg="del">
          <ac:chgData name="Höfner Rebecca" userId="b051e8f0-99aa-40bc-ad85-ea28c1a01897" providerId="ADAL" clId="{3F94CD60-718C-46BC-B229-9E7C54B26208}" dt="2024-09-23T07:24:47.895" v="112" actId="478"/>
          <ac:picMkLst>
            <pc:docMk/>
            <pc:sldMk cId="1607989170" sldId="1134"/>
            <ac:picMk id="8" creationId="{64EDDEDC-02BE-F997-62BC-8388CD345315}"/>
          </ac:picMkLst>
        </pc:picChg>
        <pc:picChg chg="del">
          <ac:chgData name="Höfner Rebecca" userId="b051e8f0-99aa-40bc-ad85-ea28c1a01897" providerId="ADAL" clId="{3F94CD60-718C-46BC-B229-9E7C54B26208}" dt="2024-09-23T07:24:49.283" v="114" actId="478"/>
          <ac:picMkLst>
            <pc:docMk/>
            <pc:sldMk cId="1607989170" sldId="1134"/>
            <ac:picMk id="9" creationId="{4FD70027-D399-F409-63D7-B7ECD070CB0B}"/>
          </ac:picMkLst>
        </pc:picChg>
        <pc:picChg chg="add mod">
          <ac:chgData name="Höfner Rebecca" userId="b051e8f0-99aa-40bc-ad85-ea28c1a01897" providerId="ADAL" clId="{3F94CD60-718C-46BC-B229-9E7C54B26208}" dt="2024-09-23T07:26:19.826" v="128" actId="1076"/>
          <ac:picMkLst>
            <pc:docMk/>
            <pc:sldMk cId="1607989170" sldId="1134"/>
            <ac:picMk id="13" creationId="{C09AF364-3CF7-F8E0-24D8-13D0C4394BB3}"/>
          </ac:picMkLst>
        </pc:picChg>
        <pc:picChg chg="add mod">
          <ac:chgData name="Höfner Rebecca" userId="b051e8f0-99aa-40bc-ad85-ea28c1a01897" providerId="ADAL" clId="{3F94CD60-718C-46BC-B229-9E7C54B26208}" dt="2024-09-23T07:26:12.354" v="126" actId="1076"/>
          <ac:picMkLst>
            <pc:docMk/>
            <pc:sldMk cId="1607989170" sldId="1134"/>
            <ac:picMk id="16" creationId="{3998C8C3-9673-2C06-4349-B4A0265BF8E0}"/>
          </ac:picMkLst>
        </pc:picChg>
        <pc:picChg chg="del">
          <ac:chgData name="Höfner Rebecca" userId="b051e8f0-99aa-40bc-ad85-ea28c1a01897" providerId="ADAL" clId="{3F94CD60-718C-46BC-B229-9E7C54B26208}" dt="2024-09-23T07:24:54.916" v="120" actId="478"/>
          <ac:picMkLst>
            <pc:docMk/>
            <pc:sldMk cId="1607989170" sldId="1134"/>
            <ac:picMk id="17" creationId="{505EC236-ED6F-1806-01FC-3F9248726F07}"/>
          </ac:picMkLst>
        </pc:picChg>
        <pc:picChg chg="del">
          <ac:chgData name="Höfner Rebecca" userId="b051e8f0-99aa-40bc-ad85-ea28c1a01897" providerId="ADAL" clId="{3F94CD60-718C-46BC-B229-9E7C54B26208}" dt="2024-09-23T07:24:49.956" v="115" actId="478"/>
          <ac:picMkLst>
            <pc:docMk/>
            <pc:sldMk cId="1607989170" sldId="1134"/>
            <ac:picMk id="18" creationId="{2A2592AB-C5A4-C74C-4A50-33271C1EE2B2}"/>
          </ac:picMkLst>
        </pc:picChg>
        <pc:picChg chg="del">
          <ac:chgData name="Höfner Rebecca" userId="b051e8f0-99aa-40bc-ad85-ea28c1a01897" providerId="ADAL" clId="{3F94CD60-718C-46BC-B229-9E7C54B26208}" dt="2024-09-23T07:24:44.631" v="110" actId="478"/>
          <ac:picMkLst>
            <pc:docMk/>
            <pc:sldMk cId="1607989170" sldId="1134"/>
            <ac:picMk id="22" creationId="{CD238A0F-1A4B-E76C-FB43-8CB896E493A7}"/>
          </ac:picMkLst>
        </pc:picChg>
        <pc:picChg chg="del">
          <ac:chgData name="Höfner Rebecca" userId="b051e8f0-99aa-40bc-ad85-ea28c1a01897" providerId="ADAL" clId="{3F94CD60-718C-46BC-B229-9E7C54B26208}" dt="2024-09-23T07:24:51.604" v="117" actId="478"/>
          <ac:picMkLst>
            <pc:docMk/>
            <pc:sldMk cId="1607989170" sldId="1134"/>
            <ac:picMk id="24" creationId="{213F59C7-B1C7-F0B2-BEDA-8CF1F684D5CE}"/>
          </ac:picMkLst>
        </pc:picChg>
      </pc:sldChg>
      <pc:sldChg chg="mod modShow">
        <pc:chgData name="Höfner Rebecca" userId="b051e8f0-99aa-40bc-ad85-ea28c1a01897" providerId="ADAL" clId="{3F94CD60-718C-46BC-B229-9E7C54B26208}" dt="2024-09-23T07:28:11.465" v="141" actId="729"/>
        <pc:sldMkLst>
          <pc:docMk/>
          <pc:sldMk cId="494933396" sldId="1139"/>
        </pc:sldMkLst>
      </pc:sldChg>
      <pc:sldChg chg="mod modShow">
        <pc:chgData name="Höfner Rebecca" userId="b051e8f0-99aa-40bc-ad85-ea28c1a01897" providerId="ADAL" clId="{3F94CD60-718C-46BC-B229-9E7C54B26208}" dt="2024-09-23T07:20:41.687" v="78" actId="729"/>
        <pc:sldMkLst>
          <pc:docMk/>
          <pc:sldMk cId="889529174" sldId="1141"/>
        </pc:sldMkLst>
      </pc:sldChg>
      <pc:sldChg chg="mod modShow">
        <pc:chgData name="Höfner Rebecca" userId="b051e8f0-99aa-40bc-ad85-ea28c1a01897" providerId="ADAL" clId="{3F94CD60-718C-46BC-B229-9E7C54B26208}" dt="2024-09-23T07:20:38.038" v="77" actId="729"/>
        <pc:sldMkLst>
          <pc:docMk/>
          <pc:sldMk cId="3656457379" sldId="1142"/>
        </pc:sldMkLst>
      </pc:sldChg>
      <pc:sldChg chg="addSp delSp modSp mod">
        <pc:chgData name="Höfner Rebecca" userId="b051e8f0-99aa-40bc-ad85-ea28c1a01897" providerId="ADAL" clId="{3F94CD60-718C-46BC-B229-9E7C54B26208}" dt="2024-09-23T07:20:01.789" v="76" actId="1076"/>
        <pc:sldMkLst>
          <pc:docMk/>
          <pc:sldMk cId="1025411507" sldId="1164"/>
        </pc:sldMkLst>
        <pc:picChg chg="add mod">
          <ac:chgData name="Höfner Rebecca" userId="b051e8f0-99aa-40bc-ad85-ea28c1a01897" providerId="ADAL" clId="{3F94CD60-718C-46BC-B229-9E7C54B26208}" dt="2024-09-23T07:20:01.789" v="76" actId="1076"/>
          <ac:picMkLst>
            <pc:docMk/>
            <pc:sldMk cId="1025411507" sldId="1164"/>
            <ac:picMk id="4" creationId="{EF37E999-CE5A-79F8-3A62-C4FD36DD57E1}"/>
          </ac:picMkLst>
        </pc:picChg>
        <pc:picChg chg="del">
          <ac:chgData name="Höfner Rebecca" userId="b051e8f0-99aa-40bc-ad85-ea28c1a01897" providerId="ADAL" clId="{3F94CD60-718C-46BC-B229-9E7C54B26208}" dt="2024-09-23T07:18:37.787" v="62" actId="478"/>
          <ac:picMkLst>
            <pc:docMk/>
            <pc:sldMk cId="1025411507" sldId="1164"/>
            <ac:picMk id="5" creationId="{2D2279CA-1751-50B3-8EF2-67DC8A4915A2}"/>
          </ac:picMkLst>
        </pc:picChg>
        <pc:picChg chg="del">
          <ac:chgData name="Höfner Rebecca" userId="b051e8f0-99aa-40bc-ad85-ea28c1a01897" providerId="ADAL" clId="{3F94CD60-718C-46BC-B229-9E7C54B26208}" dt="2024-09-23T07:18:38.364" v="63" actId="478"/>
          <ac:picMkLst>
            <pc:docMk/>
            <pc:sldMk cId="1025411507" sldId="1164"/>
            <ac:picMk id="7" creationId="{528A25A8-DC08-DD64-F41C-0C525AA43455}"/>
          </ac:picMkLst>
        </pc:picChg>
        <pc:picChg chg="add mod">
          <ac:chgData name="Höfner Rebecca" userId="b051e8f0-99aa-40bc-ad85-ea28c1a01897" providerId="ADAL" clId="{3F94CD60-718C-46BC-B229-9E7C54B26208}" dt="2024-09-23T07:19:56.874" v="75" actId="1076"/>
          <ac:picMkLst>
            <pc:docMk/>
            <pc:sldMk cId="1025411507" sldId="1164"/>
            <ac:picMk id="8" creationId="{92262A32-2AFB-CE7D-E5A4-51A75033E725}"/>
          </ac:picMkLst>
        </pc:picChg>
        <pc:picChg chg="del">
          <ac:chgData name="Höfner Rebecca" userId="b051e8f0-99aa-40bc-ad85-ea28c1a01897" providerId="ADAL" clId="{3F94CD60-718C-46BC-B229-9E7C54B26208}" dt="2024-09-23T07:18:38.939" v="64" actId="478"/>
          <ac:picMkLst>
            <pc:docMk/>
            <pc:sldMk cId="1025411507" sldId="1164"/>
            <ac:picMk id="9" creationId="{6322AF48-1470-FC4D-69C7-37D82CF3DFDB}"/>
          </ac:picMkLst>
        </pc:picChg>
        <pc:picChg chg="del">
          <ac:chgData name="Höfner Rebecca" userId="b051e8f0-99aa-40bc-ad85-ea28c1a01897" providerId="ADAL" clId="{3F94CD60-718C-46BC-B229-9E7C54B26208}" dt="2024-09-23T07:18:37.116" v="61" actId="478"/>
          <ac:picMkLst>
            <pc:docMk/>
            <pc:sldMk cId="1025411507" sldId="1164"/>
            <ac:picMk id="11" creationId="{FCC21AAF-0216-D514-C27D-5220455B7BE6}"/>
          </ac:picMkLst>
        </pc:picChg>
        <pc:picChg chg="del">
          <ac:chgData name="Höfner Rebecca" userId="b051e8f0-99aa-40bc-ad85-ea28c1a01897" providerId="ADAL" clId="{3F94CD60-718C-46BC-B229-9E7C54B26208}" dt="2024-09-23T07:18:39.641" v="65" actId="478"/>
          <ac:picMkLst>
            <pc:docMk/>
            <pc:sldMk cId="1025411507" sldId="1164"/>
            <ac:picMk id="13" creationId="{97E9A40A-3040-B5ED-738A-94604279CCD8}"/>
          </ac:picMkLst>
        </pc:picChg>
      </pc:sldChg>
      <pc:sldChg chg="mod modShow">
        <pc:chgData name="Höfner Rebecca" userId="b051e8f0-99aa-40bc-ad85-ea28c1a01897" providerId="ADAL" clId="{3F94CD60-718C-46BC-B229-9E7C54B26208}" dt="2024-09-23T07:30:19.703" v="153" actId="729"/>
        <pc:sldMkLst>
          <pc:docMk/>
          <pc:sldMk cId="2554977318" sldId="1180"/>
        </pc:sldMkLst>
      </pc:sldChg>
      <pc:sldChg chg="mod modShow">
        <pc:chgData name="Höfner Rebecca" userId="b051e8f0-99aa-40bc-ad85-ea28c1a01897" providerId="ADAL" clId="{3F94CD60-718C-46BC-B229-9E7C54B26208}" dt="2024-09-23T07:31:31.669" v="154" actId="729"/>
        <pc:sldMkLst>
          <pc:docMk/>
          <pc:sldMk cId="1388649657" sldId="1183"/>
        </pc:sldMkLst>
      </pc:sldChg>
      <pc:sldChg chg="addSp delSp modSp mod">
        <pc:chgData name="Höfner Rebecca" userId="b051e8f0-99aa-40bc-ad85-ea28c1a01897" providerId="ADAL" clId="{3F94CD60-718C-46BC-B229-9E7C54B26208}" dt="2024-09-23T07:16:08.885" v="60" actId="1076"/>
        <pc:sldMkLst>
          <pc:docMk/>
          <pc:sldMk cId="2517517994" sldId="1192"/>
        </pc:sldMkLst>
        <pc:picChg chg="del">
          <ac:chgData name="Höfner Rebecca" userId="b051e8f0-99aa-40bc-ad85-ea28c1a01897" providerId="ADAL" clId="{3F94CD60-718C-46BC-B229-9E7C54B26208}" dt="2024-09-23T07:14:49.689" v="55" actId="478"/>
          <ac:picMkLst>
            <pc:docMk/>
            <pc:sldMk cId="2517517994" sldId="1192"/>
            <ac:picMk id="3" creationId="{4D1D50F2-F35F-B177-D65B-5471D5881AC1}"/>
          </ac:picMkLst>
        </pc:picChg>
        <pc:picChg chg="add mod">
          <ac:chgData name="Höfner Rebecca" userId="b051e8f0-99aa-40bc-ad85-ea28c1a01897" providerId="ADAL" clId="{3F94CD60-718C-46BC-B229-9E7C54B26208}" dt="2024-09-23T07:16:08.885" v="60" actId="1076"/>
          <ac:picMkLst>
            <pc:docMk/>
            <pc:sldMk cId="2517517994" sldId="1192"/>
            <ac:picMk id="4" creationId="{F2A8EA57-F4F6-AD4C-3E57-99C0C46E1746}"/>
          </ac:picMkLst>
        </pc:picChg>
        <pc:picChg chg="del">
          <ac:chgData name="Höfner Rebecca" userId="b051e8f0-99aa-40bc-ad85-ea28c1a01897" providerId="ADAL" clId="{3F94CD60-718C-46BC-B229-9E7C54B26208}" dt="2024-09-23T07:14:51.016" v="57" actId="478"/>
          <ac:picMkLst>
            <pc:docMk/>
            <pc:sldMk cId="2517517994" sldId="1192"/>
            <ac:picMk id="7" creationId="{D2B70713-2268-8030-1850-1DD48C350189}"/>
          </ac:picMkLst>
        </pc:picChg>
        <pc:picChg chg="del">
          <ac:chgData name="Höfner Rebecca" userId="b051e8f0-99aa-40bc-ad85-ea28c1a01897" providerId="ADAL" clId="{3F94CD60-718C-46BC-B229-9E7C54B26208}" dt="2024-09-23T07:14:50.424" v="56" actId="478"/>
          <ac:picMkLst>
            <pc:docMk/>
            <pc:sldMk cId="2517517994" sldId="1192"/>
            <ac:picMk id="9" creationId="{11B9655F-6062-3FF9-6A71-A5F938C4AD08}"/>
          </ac:picMkLst>
        </pc:picChg>
      </pc:sldChg>
      <pc:sldChg chg="modSp mod ord modShow">
        <pc:chgData name="Höfner Rebecca" userId="b051e8f0-99aa-40bc-ad85-ea28c1a01897" providerId="ADAL" clId="{3F94CD60-718C-46BC-B229-9E7C54B26208}" dt="2024-09-23T07:29:09.032" v="149" actId="20577"/>
        <pc:sldMkLst>
          <pc:docMk/>
          <pc:sldMk cId="1866702999" sldId="1193"/>
        </pc:sldMkLst>
        <pc:spChg chg="mod">
          <ac:chgData name="Höfner Rebecca" userId="b051e8f0-99aa-40bc-ad85-ea28c1a01897" providerId="ADAL" clId="{3F94CD60-718C-46BC-B229-9E7C54B26208}" dt="2024-09-23T07:29:09.032" v="149" actId="20577"/>
          <ac:spMkLst>
            <pc:docMk/>
            <pc:sldMk cId="1866702999" sldId="1193"/>
            <ac:spMk id="13" creationId="{B38315A0-FA21-1F1F-E75D-E6424E891F40}"/>
          </ac:spMkLst>
        </pc:spChg>
      </pc:sldChg>
      <pc:sldChg chg="mod modShow">
        <pc:chgData name="Höfner Rebecca" userId="b051e8f0-99aa-40bc-ad85-ea28c1a01897" providerId="ADAL" clId="{3F94CD60-718C-46BC-B229-9E7C54B26208}" dt="2024-09-23T07:28:29.059" v="144" actId="729"/>
        <pc:sldMkLst>
          <pc:docMk/>
          <pc:sldMk cId="4101267249" sldId="1197"/>
        </pc:sldMkLst>
      </pc:sldChg>
      <pc:sldChg chg="mod modShow">
        <pc:chgData name="Höfner Rebecca" userId="b051e8f0-99aa-40bc-ad85-ea28c1a01897" providerId="ADAL" clId="{3F94CD60-718C-46BC-B229-9E7C54B26208}" dt="2024-09-23T07:28:21.759" v="142" actId="729"/>
        <pc:sldMkLst>
          <pc:docMk/>
          <pc:sldMk cId="721377857" sldId="1207"/>
        </pc:sldMkLst>
      </pc:sldChg>
      <pc:sldChg chg="mod modShow">
        <pc:chgData name="Höfner Rebecca" userId="b051e8f0-99aa-40bc-ad85-ea28c1a01897" providerId="ADAL" clId="{3F94CD60-718C-46BC-B229-9E7C54B26208}" dt="2024-09-23T07:28:24.975" v="143" actId="729"/>
        <pc:sldMkLst>
          <pc:docMk/>
          <pc:sldMk cId="796867898" sldId="1209"/>
        </pc:sldMkLst>
      </pc:sldChg>
      <pc:sldChg chg="addSp delSp modSp mod">
        <pc:chgData name="Höfner Rebecca" userId="b051e8f0-99aa-40bc-ad85-ea28c1a01897" providerId="ADAL" clId="{3F94CD60-718C-46BC-B229-9E7C54B26208}" dt="2024-09-23T07:07:31.527" v="41" actId="1076"/>
        <pc:sldMkLst>
          <pc:docMk/>
          <pc:sldMk cId="3231190575" sldId="1211"/>
        </pc:sldMkLst>
        <pc:picChg chg="del">
          <ac:chgData name="Höfner Rebecca" userId="b051e8f0-99aa-40bc-ad85-ea28c1a01897" providerId="ADAL" clId="{3F94CD60-718C-46BC-B229-9E7C54B26208}" dt="2024-09-23T07:06:44.972" v="37" actId="478"/>
          <ac:picMkLst>
            <pc:docMk/>
            <pc:sldMk cId="3231190575" sldId="1211"/>
            <ac:picMk id="5" creationId="{78296573-93C8-77E1-4DF5-4D445A777C18}"/>
          </ac:picMkLst>
        </pc:picChg>
        <pc:picChg chg="add mod">
          <ac:chgData name="Höfner Rebecca" userId="b051e8f0-99aa-40bc-ad85-ea28c1a01897" providerId="ADAL" clId="{3F94CD60-718C-46BC-B229-9E7C54B26208}" dt="2024-09-23T07:07:31.527" v="41" actId="1076"/>
          <ac:picMkLst>
            <pc:docMk/>
            <pc:sldMk cId="3231190575" sldId="1211"/>
            <ac:picMk id="6" creationId="{3FC68356-9C22-DA02-7ED1-116DBEFE5B10}"/>
          </ac:picMkLst>
        </pc:picChg>
      </pc:sldChg>
      <pc:sldChg chg="addSp delSp modSp mod">
        <pc:chgData name="Höfner Rebecca" userId="b051e8f0-99aa-40bc-ad85-ea28c1a01897" providerId="ADAL" clId="{3F94CD60-718C-46BC-B229-9E7C54B26208}" dt="2024-09-23T07:09:39.862" v="46" actId="14100"/>
        <pc:sldMkLst>
          <pc:docMk/>
          <pc:sldMk cId="2406390367" sldId="1225"/>
        </pc:sldMkLst>
        <pc:picChg chg="del">
          <ac:chgData name="Höfner Rebecca" userId="b051e8f0-99aa-40bc-ad85-ea28c1a01897" providerId="ADAL" clId="{3F94CD60-718C-46BC-B229-9E7C54B26208}" dt="2024-09-23T07:07:42.228" v="42" actId="478"/>
          <ac:picMkLst>
            <pc:docMk/>
            <pc:sldMk cId="2406390367" sldId="1225"/>
            <ac:picMk id="3" creationId="{90EF7AC6-7E74-FB29-18C0-754B0B704C8E}"/>
          </ac:picMkLst>
        </pc:picChg>
        <pc:picChg chg="add mod">
          <ac:chgData name="Höfner Rebecca" userId="b051e8f0-99aa-40bc-ad85-ea28c1a01897" providerId="ADAL" clId="{3F94CD60-718C-46BC-B229-9E7C54B26208}" dt="2024-09-23T07:09:39.862" v="46" actId="14100"/>
          <ac:picMkLst>
            <pc:docMk/>
            <pc:sldMk cId="2406390367" sldId="1225"/>
            <ac:picMk id="4" creationId="{CCE6C0D0-8CE9-A868-26B6-2F3AD81A1ADC}"/>
          </ac:picMkLst>
        </pc:picChg>
      </pc:sldChg>
      <pc:sldChg chg="addSp delSp modSp add del mod">
        <pc:chgData name="Höfner Rebecca" userId="b051e8f0-99aa-40bc-ad85-ea28c1a01897" providerId="ADAL" clId="{3F94CD60-718C-46BC-B229-9E7C54B26208}" dt="2024-09-23T07:13:50.365" v="54" actId="1076"/>
        <pc:sldMkLst>
          <pc:docMk/>
          <pc:sldMk cId="784040652" sldId="1234"/>
        </pc:sldMkLst>
        <pc:picChg chg="add mod">
          <ac:chgData name="Höfner Rebecca" userId="b051e8f0-99aa-40bc-ad85-ea28c1a01897" providerId="ADAL" clId="{3F94CD60-718C-46BC-B229-9E7C54B26208}" dt="2024-09-23T07:13:50.365" v="54" actId="1076"/>
          <ac:picMkLst>
            <pc:docMk/>
            <pc:sldMk cId="784040652" sldId="1234"/>
            <ac:picMk id="3" creationId="{3B20323F-EC72-34C0-4DB5-912E824879E3}"/>
          </ac:picMkLst>
        </pc:picChg>
        <pc:picChg chg="del">
          <ac:chgData name="Höfner Rebecca" userId="b051e8f0-99aa-40bc-ad85-ea28c1a01897" providerId="ADAL" clId="{3F94CD60-718C-46BC-B229-9E7C54B26208}" dt="2024-09-23T07:13:26.359" v="49" actId="478"/>
          <ac:picMkLst>
            <pc:docMk/>
            <pc:sldMk cId="784040652" sldId="1234"/>
            <ac:picMk id="4" creationId="{D83A2921-EA4B-40BF-DE20-0DC6788EEF01}"/>
          </ac:picMkLst>
        </pc:picChg>
      </pc:sldChg>
      <pc:sldChg chg="addSp delSp modSp add mod">
        <pc:chgData name="Höfner Rebecca" userId="b051e8f0-99aa-40bc-ad85-ea28c1a01897" providerId="ADAL" clId="{3F94CD60-718C-46BC-B229-9E7C54B26208}" dt="2024-09-23T07:27:51.199" v="140" actId="1076"/>
        <pc:sldMkLst>
          <pc:docMk/>
          <pc:sldMk cId="3136237631" sldId="1235"/>
        </pc:sldMkLst>
        <pc:picChg chg="add mod">
          <ac:chgData name="Höfner Rebecca" userId="b051e8f0-99aa-40bc-ad85-ea28c1a01897" providerId="ADAL" clId="{3F94CD60-718C-46BC-B229-9E7C54B26208}" dt="2024-09-23T07:27:48.601" v="139" actId="1076"/>
          <ac:picMkLst>
            <pc:docMk/>
            <pc:sldMk cId="3136237631" sldId="1235"/>
            <ac:picMk id="3" creationId="{4F927D76-3E89-ADA1-7C9D-58C87D91BBF4}"/>
          </ac:picMkLst>
        </pc:picChg>
        <pc:picChg chg="add mod">
          <ac:chgData name="Höfner Rebecca" userId="b051e8f0-99aa-40bc-ad85-ea28c1a01897" providerId="ADAL" clId="{3F94CD60-718C-46BC-B229-9E7C54B26208}" dt="2024-09-23T07:27:51.199" v="140" actId="1076"/>
          <ac:picMkLst>
            <pc:docMk/>
            <pc:sldMk cId="3136237631" sldId="1235"/>
            <ac:picMk id="5" creationId="{9E16CEA8-7163-2796-2ABD-FA9E0CD9C41E}"/>
          </ac:picMkLst>
        </pc:picChg>
        <pc:picChg chg="del">
          <ac:chgData name="Höfner Rebecca" userId="b051e8f0-99aa-40bc-ad85-ea28c1a01897" providerId="ADAL" clId="{3F94CD60-718C-46BC-B229-9E7C54B26208}" dt="2024-09-23T07:26:56.710" v="130" actId="478"/>
          <ac:picMkLst>
            <pc:docMk/>
            <pc:sldMk cId="3136237631" sldId="1235"/>
            <ac:picMk id="13" creationId="{C09AF364-3CF7-F8E0-24D8-13D0C4394BB3}"/>
          </ac:picMkLst>
        </pc:picChg>
        <pc:picChg chg="del">
          <ac:chgData name="Höfner Rebecca" userId="b051e8f0-99aa-40bc-ad85-ea28c1a01897" providerId="ADAL" clId="{3F94CD60-718C-46BC-B229-9E7C54B26208}" dt="2024-09-23T07:26:57.447" v="131" actId="478"/>
          <ac:picMkLst>
            <pc:docMk/>
            <pc:sldMk cId="3136237631" sldId="1235"/>
            <ac:picMk id="16" creationId="{3998C8C3-9673-2C06-4349-B4A0265BF8E0}"/>
          </ac:picMkLst>
        </pc:picChg>
      </pc:sldChg>
    </pc:docChg>
  </pc:docChgLst>
  <pc:docChgLst>
    <pc:chgData name="Höfner Rebecca" userId="b051e8f0-99aa-40bc-ad85-ea28c1a01897" providerId="ADAL" clId="{5B875EDE-1598-43F9-872E-D61E02243853}"/>
    <pc:docChg chg="undo custSel addSld delSld modSld sldOrd">
      <pc:chgData name="Höfner Rebecca" userId="b051e8f0-99aa-40bc-ad85-ea28c1a01897" providerId="ADAL" clId="{5B875EDE-1598-43F9-872E-D61E02243853}" dt="2024-11-18T08:42:34.552" v="1612" actId="20577"/>
      <pc:docMkLst>
        <pc:docMk/>
      </pc:docMkLst>
      <pc:sldChg chg="del">
        <pc:chgData name="Höfner Rebecca" userId="b051e8f0-99aa-40bc-ad85-ea28c1a01897" providerId="ADAL" clId="{5B875EDE-1598-43F9-872E-D61E02243853}" dt="2024-10-24T11:58:45.231" v="153" actId="2696"/>
        <pc:sldMkLst>
          <pc:docMk/>
          <pc:sldMk cId="3374024119" sldId="256"/>
        </pc:sldMkLst>
      </pc:sldChg>
      <pc:sldChg chg="modSp mod">
        <pc:chgData name="Höfner Rebecca" userId="b051e8f0-99aa-40bc-ad85-ea28c1a01897" providerId="ADAL" clId="{5B875EDE-1598-43F9-872E-D61E02243853}" dt="2024-11-18T08:30:58.424" v="1470" actId="20577"/>
        <pc:sldMkLst>
          <pc:docMk/>
          <pc:sldMk cId="2624050618" sldId="268"/>
        </pc:sldMkLst>
        <pc:spChg chg="mod">
          <ac:chgData name="Höfner Rebecca" userId="b051e8f0-99aa-40bc-ad85-ea28c1a01897" providerId="ADAL" clId="{5B875EDE-1598-43F9-872E-D61E02243853}" dt="2024-11-18T08:30:58.424" v="1470" actId="20577"/>
          <ac:spMkLst>
            <pc:docMk/>
            <pc:sldMk cId="2624050618" sldId="268"/>
            <ac:spMk id="3" creationId="{08D6F328-BA9D-0542-A141-B27E0B125EF2}"/>
          </ac:spMkLst>
        </pc:spChg>
      </pc:sldChg>
      <pc:sldChg chg="del">
        <pc:chgData name="Höfner Rebecca" userId="b051e8f0-99aa-40bc-ad85-ea28c1a01897" providerId="ADAL" clId="{5B875EDE-1598-43F9-872E-D61E02243853}" dt="2024-10-24T11:59:21.093" v="166" actId="2696"/>
        <pc:sldMkLst>
          <pc:docMk/>
          <pc:sldMk cId="215144101" sldId="906"/>
        </pc:sldMkLst>
      </pc:sldChg>
      <pc:sldChg chg="del">
        <pc:chgData name="Höfner Rebecca" userId="b051e8f0-99aa-40bc-ad85-ea28c1a01897" providerId="ADAL" clId="{5B875EDE-1598-43F9-872E-D61E02243853}" dt="2024-10-24T11:59:44.361" v="174" actId="2696"/>
        <pc:sldMkLst>
          <pc:docMk/>
          <pc:sldMk cId="4269497283" sldId="1099"/>
        </pc:sldMkLst>
      </pc:sldChg>
      <pc:sldChg chg="del">
        <pc:chgData name="Höfner Rebecca" userId="b051e8f0-99aa-40bc-ad85-ea28c1a01897" providerId="ADAL" clId="{5B875EDE-1598-43F9-872E-D61E02243853}" dt="2024-10-24T11:59:49.696" v="176" actId="2696"/>
        <pc:sldMkLst>
          <pc:docMk/>
          <pc:sldMk cId="2635540037" sldId="1109"/>
        </pc:sldMkLst>
      </pc:sldChg>
      <pc:sldChg chg="modSp">
        <pc:chgData name="Höfner Rebecca" userId="b051e8f0-99aa-40bc-ad85-ea28c1a01897" providerId="ADAL" clId="{5B875EDE-1598-43F9-872E-D61E02243853}" dt="2024-10-23T09:14:03.550" v="95" actId="20577"/>
        <pc:sldMkLst>
          <pc:docMk/>
          <pc:sldMk cId="2104332543" sldId="1114"/>
        </pc:sldMkLst>
        <pc:spChg chg="mod">
          <ac:chgData name="Höfner Rebecca" userId="b051e8f0-99aa-40bc-ad85-ea28c1a01897" providerId="ADAL" clId="{5B875EDE-1598-43F9-872E-D61E02243853}" dt="2024-10-23T09:14:03.550" v="95" actId="20577"/>
          <ac:spMkLst>
            <pc:docMk/>
            <pc:sldMk cId="2104332543" sldId="1114"/>
            <ac:spMk id="19" creationId="{FD9FD911-C993-4809-A133-B55AC4AC8E1B}"/>
          </ac:spMkLst>
        </pc:spChg>
      </pc:sldChg>
      <pc:sldChg chg="del">
        <pc:chgData name="Höfner Rebecca" userId="b051e8f0-99aa-40bc-ad85-ea28c1a01897" providerId="ADAL" clId="{5B875EDE-1598-43F9-872E-D61E02243853}" dt="2024-10-24T11:59:46.350" v="175" actId="2696"/>
        <pc:sldMkLst>
          <pc:docMk/>
          <pc:sldMk cId="931493139" sldId="1118"/>
        </pc:sldMkLst>
      </pc:sldChg>
      <pc:sldChg chg="del">
        <pc:chgData name="Höfner Rebecca" userId="b051e8f0-99aa-40bc-ad85-ea28c1a01897" providerId="ADAL" clId="{5B875EDE-1598-43F9-872E-D61E02243853}" dt="2024-10-24T12:00:10.290" v="181" actId="2696"/>
        <pc:sldMkLst>
          <pc:docMk/>
          <pc:sldMk cId="1026815251" sldId="1119"/>
        </pc:sldMkLst>
      </pc:sldChg>
      <pc:sldChg chg="del">
        <pc:chgData name="Höfner Rebecca" userId="b051e8f0-99aa-40bc-ad85-ea28c1a01897" providerId="ADAL" clId="{5B875EDE-1598-43F9-872E-D61E02243853}" dt="2024-10-24T12:00:28.703" v="194" actId="47"/>
        <pc:sldMkLst>
          <pc:docMk/>
          <pc:sldMk cId="3372648103" sldId="1126"/>
        </pc:sldMkLst>
      </pc:sldChg>
      <pc:sldChg chg="modSp mod">
        <pc:chgData name="Höfner Rebecca" userId="b051e8f0-99aa-40bc-ad85-ea28c1a01897" providerId="ADAL" clId="{5B875EDE-1598-43F9-872E-D61E02243853}" dt="2024-10-23T08:44:20.701" v="34" actId="20577"/>
        <pc:sldMkLst>
          <pc:docMk/>
          <pc:sldMk cId="2179575040" sldId="1130"/>
        </pc:sldMkLst>
        <pc:spChg chg="mod">
          <ac:chgData name="Höfner Rebecca" userId="b051e8f0-99aa-40bc-ad85-ea28c1a01897" providerId="ADAL" clId="{5B875EDE-1598-43F9-872E-D61E02243853}" dt="2024-10-23T08:44:20.701" v="34" actId="20577"/>
          <ac:spMkLst>
            <pc:docMk/>
            <pc:sldMk cId="2179575040" sldId="1130"/>
            <ac:spMk id="3" creationId="{00000000-0000-0000-0000-000000000000}"/>
          </ac:spMkLst>
        </pc:spChg>
      </pc:sldChg>
      <pc:sldChg chg="del mod modShow">
        <pc:chgData name="Höfner Rebecca" userId="b051e8f0-99aa-40bc-ad85-ea28c1a01897" providerId="ADAL" clId="{5B875EDE-1598-43F9-872E-D61E02243853}" dt="2024-10-24T12:00:26.718" v="192" actId="47"/>
        <pc:sldMkLst>
          <pc:docMk/>
          <pc:sldMk cId="751765232" sldId="1132"/>
        </pc:sldMkLst>
      </pc:sldChg>
      <pc:sldChg chg="del">
        <pc:chgData name="Höfner Rebecca" userId="b051e8f0-99aa-40bc-ad85-ea28c1a01897" providerId="ADAL" clId="{5B875EDE-1598-43F9-872E-D61E02243853}" dt="2024-10-24T11:59:09.858" v="161" actId="2696"/>
        <pc:sldMkLst>
          <pc:docMk/>
          <pc:sldMk cId="3482938593" sldId="1137"/>
        </pc:sldMkLst>
      </pc:sldChg>
      <pc:sldChg chg="del">
        <pc:chgData name="Höfner Rebecca" userId="b051e8f0-99aa-40bc-ad85-ea28c1a01897" providerId="ADAL" clId="{5B875EDE-1598-43F9-872E-D61E02243853}" dt="2024-10-24T12:00:21.473" v="187" actId="47"/>
        <pc:sldMkLst>
          <pc:docMk/>
          <pc:sldMk cId="494933396" sldId="1139"/>
        </pc:sldMkLst>
      </pc:sldChg>
      <pc:sldChg chg="del">
        <pc:chgData name="Höfner Rebecca" userId="b051e8f0-99aa-40bc-ad85-ea28c1a01897" providerId="ADAL" clId="{5B875EDE-1598-43F9-872E-D61E02243853}" dt="2024-10-24T12:00:04.010" v="179" actId="2696"/>
        <pc:sldMkLst>
          <pc:docMk/>
          <pc:sldMk cId="889529174" sldId="1141"/>
        </pc:sldMkLst>
      </pc:sldChg>
      <pc:sldChg chg="del">
        <pc:chgData name="Höfner Rebecca" userId="b051e8f0-99aa-40bc-ad85-ea28c1a01897" providerId="ADAL" clId="{5B875EDE-1598-43F9-872E-D61E02243853}" dt="2024-10-24T12:00:08.221" v="180" actId="2696"/>
        <pc:sldMkLst>
          <pc:docMk/>
          <pc:sldMk cId="3656457379" sldId="1142"/>
        </pc:sldMkLst>
      </pc:sldChg>
      <pc:sldChg chg="del">
        <pc:chgData name="Höfner Rebecca" userId="b051e8f0-99aa-40bc-ad85-ea28c1a01897" providerId="ADAL" clId="{5B875EDE-1598-43F9-872E-D61E02243853}" dt="2024-10-24T11:59:34.625" v="171" actId="2696"/>
        <pc:sldMkLst>
          <pc:docMk/>
          <pc:sldMk cId="744021960" sldId="1144"/>
        </pc:sldMkLst>
      </pc:sldChg>
      <pc:sldChg chg="del">
        <pc:chgData name="Höfner Rebecca" userId="b051e8f0-99aa-40bc-ad85-ea28c1a01897" providerId="ADAL" clId="{5B875EDE-1598-43F9-872E-D61E02243853}" dt="2024-10-24T11:59:59.516" v="178" actId="2696"/>
        <pc:sldMkLst>
          <pc:docMk/>
          <pc:sldMk cId="2895607132" sldId="1149"/>
        </pc:sldMkLst>
      </pc:sldChg>
      <pc:sldChg chg="del">
        <pc:chgData name="Höfner Rebecca" userId="b051e8f0-99aa-40bc-ad85-ea28c1a01897" providerId="ADAL" clId="{5B875EDE-1598-43F9-872E-D61E02243853}" dt="2024-10-24T11:59:05.335" v="159" actId="2696"/>
        <pc:sldMkLst>
          <pc:docMk/>
          <pc:sldMk cId="902257622" sldId="1151"/>
        </pc:sldMkLst>
      </pc:sldChg>
      <pc:sldChg chg="del">
        <pc:chgData name="Höfner Rebecca" userId="b051e8f0-99aa-40bc-ad85-ea28c1a01897" providerId="ADAL" clId="{5B875EDE-1598-43F9-872E-D61E02243853}" dt="2024-10-24T11:59:19.717" v="165" actId="2696"/>
        <pc:sldMkLst>
          <pc:docMk/>
          <pc:sldMk cId="3733098051" sldId="1153"/>
        </pc:sldMkLst>
      </pc:sldChg>
      <pc:sldChg chg="del">
        <pc:chgData name="Höfner Rebecca" userId="b051e8f0-99aa-40bc-ad85-ea28c1a01897" providerId="ADAL" clId="{5B875EDE-1598-43F9-872E-D61E02243853}" dt="2024-10-24T11:59:26.876" v="168" actId="2696"/>
        <pc:sldMkLst>
          <pc:docMk/>
          <pc:sldMk cId="128056665" sldId="1155"/>
        </pc:sldMkLst>
      </pc:sldChg>
      <pc:sldChg chg="del mod modShow">
        <pc:chgData name="Höfner Rebecca" userId="b051e8f0-99aa-40bc-ad85-ea28c1a01897" providerId="ADAL" clId="{5B875EDE-1598-43F9-872E-D61E02243853}" dt="2024-10-24T12:00:30.067" v="196" actId="47"/>
        <pc:sldMkLst>
          <pc:docMk/>
          <pc:sldMk cId="1071583643" sldId="1160"/>
        </pc:sldMkLst>
      </pc:sldChg>
      <pc:sldChg chg="del">
        <pc:chgData name="Höfner Rebecca" userId="b051e8f0-99aa-40bc-ad85-ea28c1a01897" providerId="ADAL" clId="{5B875EDE-1598-43F9-872E-D61E02243853}" dt="2024-10-24T11:59:38.934" v="172" actId="2696"/>
        <pc:sldMkLst>
          <pc:docMk/>
          <pc:sldMk cId="3220160261" sldId="1161"/>
        </pc:sldMkLst>
      </pc:sldChg>
      <pc:sldChg chg="del">
        <pc:chgData name="Höfner Rebecca" userId="b051e8f0-99aa-40bc-ad85-ea28c1a01897" providerId="ADAL" clId="{5B875EDE-1598-43F9-872E-D61E02243853}" dt="2024-10-24T11:59:53.131" v="177" actId="2696"/>
        <pc:sldMkLst>
          <pc:docMk/>
          <pc:sldMk cId="44203107" sldId="1163"/>
        </pc:sldMkLst>
      </pc:sldChg>
      <pc:sldChg chg="del">
        <pc:chgData name="Höfner Rebecca" userId="b051e8f0-99aa-40bc-ad85-ea28c1a01897" providerId="ADAL" clId="{5B875EDE-1598-43F9-872E-D61E02243853}" dt="2024-10-24T12:00:12.304" v="182" actId="2696"/>
        <pc:sldMkLst>
          <pc:docMk/>
          <pc:sldMk cId="645112083" sldId="1169"/>
        </pc:sldMkLst>
      </pc:sldChg>
      <pc:sldChg chg="del">
        <pc:chgData name="Höfner Rebecca" userId="b051e8f0-99aa-40bc-ad85-ea28c1a01897" providerId="ADAL" clId="{5B875EDE-1598-43F9-872E-D61E02243853}" dt="2024-10-24T12:00:14.382" v="183" actId="47"/>
        <pc:sldMkLst>
          <pc:docMk/>
          <pc:sldMk cId="410294722" sldId="1170"/>
        </pc:sldMkLst>
      </pc:sldChg>
      <pc:sldChg chg="del">
        <pc:chgData name="Höfner Rebecca" userId="b051e8f0-99aa-40bc-ad85-ea28c1a01897" providerId="ADAL" clId="{5B875EDE-1598-43F9-872E-D61E02243853}" dt="2024-10-24T12:00:15.262" v="184" actId="47"/>
        <pc:sldMkLst>
          <pc:docMk/>
          <pc:sldMk cId="2477643309" sldId="1171"/>
        </pc:sldMkLst>
      </pc:sldChg>
      <pc:sldChg chg="del">
        <pc:chgData name="Höfner Rebecca" userId="b051e8f0-99aa-40bc-ad85-ea28c1a01897" providerId="ADAL" clId="{5B875EDE-1598-43F9-872E-D61E02243853}" dt="2024-10-24T11:59:13.928" v="163" actId="2696"/>
        <pc:sldMkLst>
          <pc:docMk/>
          <pc:sldMk cId="1171548507" sldId="1172"/>
        </pc:sldMkLst>
      </pc:sldChg>
      <pc:sldChg chg="del">
        <pc:chgData name="Höfner Rebecca" userId="b051e8f0-99aa-40bc-ad85-ea28c1a01897" providerId="ADAL" clId="{5B875EDE-1598-43F9-872E-D61E02243853}" dt="2024-10-24T12:00:18.815" v="186" actId="47"/>
        <pc:sldMkLst>
          <pc:docMk/>
          <pc:sldMk cId="3820585917" sldId="1173"/>
        </pc:sldMkLst>
      </pc:sldChg>
      <pc:sldChg chg="del">
        <pc:chgData name="Höfner Rebecca" userId="b051e8f0-99aa-40bc-ad85-ea28c1a01897" providerId="ADAL" clId="{5B875EDE-1598-43F9-872E-D61E02243853}" dt="2024-10-24T11:59:07.973" v="160" actId="2696"/>
        <pc:sldMkLst>
          <pc:docMk/>
          <pc:sldMk cId="2525127576" sldId="1175"/>
        </pc:sldMkLst>
      </pc:sldChg>
      <pc:sldChg chg="addSp delSp modSp mod ord modClrScheme delAnim modAnim chgLayout">
        <pc:chgData name="Höfner Rebecca" userId="b051e8f0-99aa-40bc-ad85-ea28c1a01897" providerId="ADAL" clId="{5B875EDE-1598-43F9-872E-D61E02243853}" dt="2024-10-24T11:46:57.255" v="151"/>
        <pc:sldMkLst>
          <pc:docMk/>
          <pc:sldMk cId="1326744847" sldId="1177"/>
        </pc:sldMkLst>
        <pc:spChg chg="del">
          <ac:chgData name="Höfner Rebecca" userId="b051e8f0-99aa-40bc-ad85-ea28c1a01897" providerId="ADAL" clId="{5B875EDE-1598-43F9-872E-D61E02243853}" dt="2024-10-23T09:19:48.892" v="97" actId="21"/>
          <ac:spMkLst>
            <pc:docMk/>
            <pc:sldMk cId="1326744847" sldId="1177"/>
            <ac:spMk id="2" creationId="{6AB3A31F-2DF7-CD29-9B30-DECCE3440C37}"/>
          </ac:spMkLst>
        </pc:spChg>
        <pc:spChg chg="del mod">
          <ac:chgData name="Höfner Rebecca" userId="b051e8f0-99aa-40bc-ad85-ea28c1a01897" providerId="ADAL" clId="{5B875EDE-1598-43F9-872E-D61E02243853}" dt="2024-10-23T09:20:03.537" v="101" actId="21"/>
          <ac:spMkLst>
            <pc:docMk/>
            <pc:sldMk cId="1326744847" sldId="1177"/>
            <ac:spMk id="3" creationId="{C200DCCA-B216-A60C-2C96-47E9909B8BC4}"/>
          </ac:spMkLst>
        </pc:spChg>
        <pc:spChg chg="add del mod">
          <ac:chgData name="Höfner Rebecca" userId="b051e8f0-99aa-40bc-ad85-ea28c1a01897" providerId="ADAL" clId="{5B875EDE-1598-43F9-872E-D61E02243853}" dt="2024-10-23T09:19:56.184" v="99" actId="21"/>
          <ac:spMkLst>
            <pc:docMk/>
            <pc:sldMk cId="1326744847" sldId="1177"/>
            <ac:spMk id="14" creationId="{511AB8D2-843F-791F-9281-6C00F2D759E9}"/>
          </ac:spMkLst>
        </pc:spChg>
        <pc:spChg chg="add del mod">
          <ac:chgData name="Höfner Rebecca" userId="b051e8f0-99aa-40bc-ad85-ea28c1a01897" providerId="ADAL" clId="{5B875EDE-1598-43F9-872E-D61E02243853}" dt="2024-10-23T09:20:12.125" v="103" actId="21"/>
          <ac:spMkLst>
            <pc:docMk/>
            <pc:sldMk cId="1326744847" sldId="1177"/>
            <ac:spMk id="24" creationId="{5781C14D-D8AD-B2E2-ED36-063909D91EEC}"/>
          </ac:spMkLst>
        </pc:spChg>
        <pc:spChg chg="add del mod ord">
          <ac:chgData name="Höfner Rebecca" userId="b051e8f0-99aa-40bc-ad85-ea28c1a01897" providerId="ADAL" clId="{5B875EDE-1598-43F9-872E-D61E02243853}" dt="2024-10-23T09:21:31.948" v="122" actId="700"/>
          <ac:spMkLst>
            <pc:docMk/>
            <pc:sldMk cId="1326744847" sldId="1177"/>
            <ac:spMk id="28" creationId="{80D4ACCF-9501-1FE4-827F-3EF81E64B037}"/>
          </ac:spMkLst>
        </pc:spChg>
        <pc:spChg chg="add del mod ord">
          <ac:chgData name="Höfner Rebecca" userId="b051e8f0-99aa-40bc-ad85-ea28c1a01897" providerId="ADAL" clId="{5B875EDE-1598-43F9-872E-D61E02243853}" dt="2024-10-23T09:21:31.948" v="122" actId="700"/>
          <ac:spMkLst>
            <pc:docMk/>
            <pc:sldMk cId="1326744847" sldId="1177"/>
            <ac:spMk id="29" creationId="{E8DAF9E2-E7A9-396E-7ECF-79F6060666FD}"/>
          </ac:spMkLst>
        </pc:spChg>
        <pc:spChg chg="add mod">
          <ac:chgData name="Höfner Rebecca" userId="b051e8f0-99aa-40bc-ad85-ea28c1a01897" providerId="ADAL" clId="{5B875EDE-1598-43F9-872E-D61E02243853}" dt="2024-10-23T09:22:19.885" v="145" actId="255"/>
          <ac:spMkLst>
            <pc:docMk/>
            <pc:sldMk cId="1326744847" sldId="1177"/>
            <ac:spMk id="30" creationId="{A7D7E495-919F-FB75-7908-8D816281E40C}"/>
          </ac:spMkLst>
        </pc:spChg>
        <pc:picChg chg="del">
          <ac:chgData name="Höfner Rebecca" userId="b051e8f0-99aa-40bc-ad85-ea28c1a01897" providerId="ADAL" clId="{5B875EDE-1598-43F9-872E-D61E02243853}" dt="2024-10-23T09:20:07.758" v="102" actId="478"/>
          <ac:picMkLst>
            <pc:docMk/>
            <pc:sldMk cId="1326744847" sldId="1177"/>
            <ac:picMk id="5" creationId="{901FB678-8375-EB2B-1FC6-6378218112A2}"/>
          </ac:picMkLst>
        </pc:picChg>
        <pc:picChg chg="del">
          <ac:chgData name="Höfner Rebecca" userId="b051e8f0-99aa-40bc-ad85-ea28c1a01897" providerId="ADAL" clId="{5B875EDE-1598-43F9-872E-D61E02243853}" dt="2024-10-23T09:20:13.159" v="104" actId="478"/>
          <ac:picMkLst>
            <pc:docMk/>
            <pc:sldMk cId="1326744847" sldId="1177"/>
            <ac:picMk id="6" creationId="{25D4710B-84E9-385C-DD08-1D72161A02DE}"/>
          </ac:picMkLst>
        </pc:picChg>
        <pc:picChg chg="del">
          <ac:chgData name="Höfner Rebecca" userId="b051e8f0-99aa-40bc-ad85-ea28c1a01897" providerId="ADAL" clId="{5B875EDE-1598-43F9-872E-D61E02243853}" dt="2024-10-23T09:20:18.342" v="112" actId="478"/>
          <ac:picMkLst>
            <pc:docMk/>
            <pc:sldMk cId="1326744847" sldId="1177"/>
            <ac:picMk id="7" creationId="{2F744CC0-8CB9-2ED1-D3B4-DCED230BBB98}"/>
          </ac:picMkLst>
        </pc:picChg>
        <pc:picChg chg="del">
          <ac:chgData name="Höfner Rebecca" userId="b051e8f0-99aa-40bc-ad85-ea28c1a01897" providerId="ADAL" clId="{5B875EDE-1598-43F9-872E-D61E02243853}" dt="2024-10-23T09:20:17.122" v="110" actId="478"/>
          <ac:picMkLst>
            <pc:docMk/>
            <pc:sldMk cId="1326744847" sldId="1177"/>
            <ac:picMk id="8" creationId="{EECC9ED6-CBE8-3E2C-DCD2-9DDD636842D4}"/>
          </ac:picMkLst>
        </pc:picChg>
        <pc:picChg chg="del">
          <ac:chgData name="Höfner Rebecca" userId="b051e8f0-99aa-40bc-ad85-ea28c1a01897" providerId="ADAL" clId="{5B875EDE-1598-43F9-872E-D61E02243853}" dt="2024-10-23T09:20:13.808" v="105" actId="478"/>
          <ac:picMkLst>
            <pc:docMk/>
            <pc:sldMk cId="1326744847" sldId="1177"/>
            <ac:picMk id="9" creationId="{EBCA2C4D-CF90-222A-3A9F-86F5A6F07FCB}"/>
          </ac:picMkLst>
        </pc:picChg>
        <pc:picChg chg="del">
          <ac:chgData name="Höfner Rebecca" userId="b051e8f0-99aa-40bc-ad85-ea28c1a01897" providerId="ADAL" clId="{5B875EDE-1598-43F9-872E-D61E02243853}" dt="2024-10-23T09:20:14.442" v="106" actId="478"/>
          <ac:picMkLst>
            <pc:docMk/>
            <pc:sldMk cId="1326744847" sldId="1177"/>
            <ac:picMk id="10" creationId="{2AB9ADA3-482E-BFFC-3EF1-FD08E8D62B13}"/>
          </ac:picMkLst>
        </pc:picChg>
        <pc:picChg chg="del">
          <ac:chgData name="Höfner Rebecca" userId="b051e8f0-99aa-40bc-ad85-ea28c1a01897" providerId="ADAL" clId="{5B875EDE-1598-43F9-872E-D61E02243853}" dt="2024-10-23T09:20:14.912" v="107" actId="478"/>
          <ac:picMkLst>
            <pc:docMk/>
            <pc:sldMk cId="1326744847" sldId="1177"/>
            <ac:picMk id="11" creationId="{A31AD028-4883-E038-A36E-18020EC38CBA}"/>
          </ac:picMkLst>
        </pc:picChg>
        <pc:picChg chg="del">
          <ac:chgData name="Höfner Rebecca" userId="b051e8f0-99aa-40bc-ad85-ea28c1a01897" providerId="ADAL" clId="{5B875EDE-1598-43F9-872E-D61E02243853}" dt="2024-10-23T09:20:16.658" v="109" actId="478"/>
          <ac:picMkLst>
            <pc:docMk/>
            <pc:sldMk cId="1326744847" sldId="1177"/>
            <ac:picMk id="12" creationId="{0B25C8B0-F313-9CEC-F754-7E63D07146CF}"/>
          </ac:picMkLst>
        </pc:picChg>
        <pc:picChg chg="del">
          <ac:chgData name="Höfner Rebecca" userId="b051e8f0-99aa-40bc-ad85-ea28c1a01897" providerId="ADAL" clId="{5B875EDE-1598-43F9-872E-D61E02243853}" dt="2024-10-23T09:20:17.708" v="111" actId="478"/>
          <ac:picMkLst>
            <pc:docMk/>
            <pc:sldMk cId="1326744847" sldId="1177"/>
            <ac:picMk id="13" creationId="{714935E7-9ED2-2C1F-443D-F0AC2D69A7F3}"/>
          </ac:picMkLst>
        </pc:picChg>
        <pc:picChg chg="del">
          <ac:chgData name="Höfner Rebecca" userId="b051e8f0-99aa-40bc-ad85-ea28c1a01897" providerId="ADAL" clId="{5B875EDE-1598-43F9-872E-D61E02243853}" dt="2024-10-23T09:20:19.848" v="114" actId="478"/>
          <ac:picMkLst>
            <pc:docMk/>
            <pc:sldMk cId="1326744847" sldId="1177"/>
            <ac:picMk id="15" creationId="{3DBF8D29-9C3A-DDA5-5C31-6256EFD1A947}"/>
          </ac:picMkLst>
        </pc:picChg>
        <pc:picChg chg="del">
          <ac:chgData name="Höfner Rebecca" userId="b051e8f0-99aa-40bc-ad85-ea28c1a01897" providerId="ADAL" clId="{5B875EDE-1598-43F9-872E-D61E02243853}" dt="2024-10-23T09:20:20.284" v="115" actId="478"/>
          <ac:picMkLst>
            <pc:docMk/>
            <pc:sldMk cId="1326744847" sldId="1177"/>
            <ac:picMk id="16" creationId="{7C3F619F-ECDE-3C04-8C0A-E19A4276EE59}"/>
          </ac:picMkLst>
        </pc:picChg>
        <pc:picChg chg="del">
          <ac:chgData name="Höfner Rebecca" userId="b051e8f0-99aa-40bc-ad85-ea28c1a01897" providerId="ADAL" clId="{5B875EDE-1598-43F9-872E-D61E02243853}" dt="2024-10-23T09:20:20.659" v="116" actId="478"/>
          <ac:picMkLst>
            <pc:docMk/>
            <pc:sldMk cId="1326744847" sldId="1177"/>
            <ac:picMk id="17" creationId="{05DAEF57-8A30-1C20-E61C-F759995592A7}"/>
          </ac:picMkLst>
        </pc:picChg>
        <pc:picChg chg="del">
          <ac:chgData name="Höfner Rebecca" userId="b051e8f0-99aa-40bc-ad85-ea28c1a01897" providerId="ADAL" clId="{5B875EDE-1598-43F9-872E-D61E02243853}" dt="2024-10-23T09:20:21.118" v="117" actId="478"/>
          <ac:picMkLst>
            <pc:docMk/>
            <pc:sldMk cId="1326744847" sldId="1177"/>
            <ac:picMk id="18" creationId="{F2199E21-5758-B0DD-E06E-4D5D47AC2F00}"/>
          </ac:picMkLst>
        </pc:picChg>
        <pc:picChg chg="del">
          <ac:chgData name="Höfner Rebecca" userId="b051e8f0-99aa-40bc-ad85-ea28c1a01897" providerId="ADAL" clId="{5B875EDE-1598-43F9-872E-D61E02243853}" dt="2024-10-23T09:20:21.686" v="118" actId="478"/>
          <ac:picMkLst>
            <pc:docMk/>
            <pc:sldMk cId="1326744847" sldId="1177"/>
            <ac:picMk id="19" creationId="{E8C4AA8E-9240-0F61-D7B5-AF1BBBBA7C28}"/>
          </ac:picMkLst>
        </pc:picChg>
        <pc:picChg chg="del">
          <ac:chgData name="Höfner Rebecca" userId="b051e8f0-99aa-40bc-ad85-ea28c1a01897" providerId="ADAL" clId="{5B875EDE-1598-43F9-872E-D61E02243853}" dt="2024-10-23T09:19:52.716" v="98" actId="21"/>
          <ac:picMkLst>
            <pc:docMk/>
            <pc:sldMk cId="1326744847" sldId="1177"/>
            <ac:picMk id="23" creationId="{EB834798-B8F6-2281-BE92-58AD5FF4C453}"/>
          </ac:picMkLst>
        </pc:picChg>
        <pc:picChg chg="del">
          <ac:chgData name="Höfner Rebecca" userId="b051e8f0-99aa-40bc-ad85-ea28c1a01897" providerId="ADAL" clId="{5B875EDE-1598-43F9-872E-D61E02243853}" dt="2024-10-23T09:20:18.919" v="113" actId="478"/>
          <ac:picMkLst>
            <pc:docMk/>
            <pc:sldMk cId="1326744847" sldId="1177"/>
            <ac:picMk id="25" creationId="{CACC451A-CC60-F7C8-360E-5B195FCB7CA9}"/>
          </ac:picMkLst>
        </pc:picChg>
        <pc:picChg chg="add mod">
          <ac:chgData name="Höfner Rebecca" userId="b051e8f0-99aa-40bc-ad85-ea28c1a01897" providerId="ADAL" clId="{5B875EDE-1598-43F9-872E-D61E02243853}" dt="2024-10-23T09:21:05.994" v="120" actId="1076"/>
          <ac:picMkLst>
            <pc:docMk/>
            <pc:sldMk cId="1326744847" sldId="1177"/>
            <ac:picMk id="27" creationId="{3307861B-FE05-879D-9BF2-2CE66224C67B}"/>
          </ac:picMkLst>
        </pc:picChg>
        <pc:picChg chg="del">
          <ac:chgData name="Höfner Rebecca" userId="b051e8f0-99aa-40bc-ad85-ea28c1a01897" providerId="ADAL" clId="{5B875EDE-1598-43F9-872E-D61E02243853}" dt="2024-10-23T09:20:16.005" v="108" actId="478"/>
          <ac:picMkLst>
            <pc:docMk/>
            <pc:sldMk cId="1326744847" sldId="1177"/>
            <ac:picMk id="1026" creationId="{2911CABE-393A-4F18-CFA7-EC9EB39AD18C}"/>
          </ac:picMkLst>
        </pc:picChg>
      </pc:sldChg>
      <pc:sldChg chg="del">
        <pc:chgData name="Höfner Rebecca" userId="b051e8f0-99aa-40bc-ad85-ea28c1a01897" providerId="ADAL" clId="{5B875EDE-1598-43F9-872E-D61E02243853}" dt="2024-10-24T11:59:22.883" v="167" actId="2696"/>
        <pc:sldMkLst>
          <pc:docMk/>
          <pc:sldMk cId="103754750" sldId="1178"/>
        </pc:sldMkLst>
      </pc:sldChg>
      <pc:sldChg chg="del">
        <pc:chgData name="Höfner Rebecca" userId="b051e8f0-99aa-40bc-ad85-ea28c1a01897" providerId="ADAL" clId="{5B875EDE-1598-43F9-872E-D61E02243853}" dt="2024-10-24T12:00:32.283" v="198" actId="47"/>
        <pc:sldMkLst>
          <pc:docMk/>
          <pc:sldMk cId="2554977318" sldId="1180"/>
        </pc:sldMkLst>
      </pc:sldChg>
      <pc:sldChg chg="del">
        <pc:chgData name="Höfner Rebecca" userId="b051e8f0-99aa-40bc-ad85-ea28c1a01897" providerId="ADAL" clId="{5B875EDE-1598-43F9-872E-D61E02243853}" dt="2024-10-24T12:00:33.729" v="199" actId="47"/>
        <pc:sldMkLst>
          <pc:docMk/>
          <pc:sldMk cId="1388649657" sldId="1183"/>
        </pc:sldMkLst>
      </pc:sldChg>
      <pc:sldChg chg="del">
        <pc:chgData name="Höfner Rebecca" userId="b051e8f0-99aa-40bc-ad85-ea28c1a01897" providerId="ADAL" clId="{5B875EDE-1598-43F9-872E-D61E02243853}" dt="2024-10-24T11:59:17.884" v="164" actId="2696"/>
        <pc:sldMkLst>
          <pc:docMk/>
          <pc:sldMk cId="1884725494" sldId="1184"/>
        </pc:sldMkLst>
      </pc:sldChg>
      <pc:sldChg chg="del">
        <pc:chgData name="Höfner Rebecca" userId="b051e8f0-99aa-40bc-ad85-ea28c1a01897" providerId="ADAL" clId="{5B875EDE-1598-43F9-872E-D61E02243853}" dt="2024-10-24T11:59:12.286" v="162" actId="2696"/>
        <pc:sldMkLst>
          <pc:docMk/>
          <pc:sldMk cId="3726052409" sldId="1185"/>
        </pc:sldMkLst>
      </pc:sldChg>
      <pc:sldChg chg="addSp delSp modSp del mod modShow">
        <pc:chgData name="Höfner Rebecca" userId="b051e8f0-99aa-40bc-ad85-ea28c1a01897" providerId="ADAL" clId="{5B875EDE-1598-43F9-872E-D61E02243853}" dt="2024-11-07T11:37:10.870" v="226" actId="2696"/>
        <pc:sldMkLst>
          <pc:docMk/>
          <pc:sldMk cId="3138046613" sldId="1189"/>
        </pc:sldMkLst>
        <pc:spChg chg="del mod">
          <ac:chgData name="Höfner Rebecca" userId="b051e8f0-99aa-40bc-ad85-ea28c1a01897" providerId="ADAL" clId="{5B875EDE-1598-43F9-872E-D61E02243853}" dt="2024-10-23T08:46:36.811" v="54" actId="21"/>
          <ac:spMkLst>
            <pc:docMk/>
            <pc:sldMk cId="3138046613" sldId="1189"/>
            <ac:spMk id="4" creationId="{36D5AECF-87A3-AC38-8DCE-CF3915D94132}"/>
          </ac:spMkLst>
        </pc:spChg>
        <pc:picChg chg="add mod">
          <ac:chgData name="Höfner Rebecca" userId="b051e8f0-99aa-40bc-ad85-ea28c1a01897" providerId="ADAL" clId="{5B875EDE-1598-43F9-872E-D61E02243853}" dt="2024-10-23T08:47:20.641" v="60" actId="14100"/>
          <ac:picMkLst>
            <pc:docMk/>
            <pc:sldMk cId="3138046613" sldId="1189"/>
            <ac:picMk id="3" creationId="{61A6558E-6032-860C-6118-E4BEC1188DBF}"/>
          </ac:picMkLst>
        </pc:picChg>
        <pc:picChg chg="del">
          <ac:chgData name="Höfner Rebecca" userId="b051e8f0-99aa-40bc-ad85-ea28c1a01897" providerId="ADAL" clId="{5B875EDE-1598-43F9-872E-D61E02243853}" dt="2024-10-23T08:46:39.473" v="55" actId="478"/>
          <ac:picMkLst>
            <pc:docMk/>
            <pc:sldMk cId="3138046613" sldId="1189"/>
            <ac:picMk id="6" creationId="{1F7420D1-2257-AA69-E177-DDE27E3755BE}"/>
          </ac:picMkLst>
        </pc:picChg>
        <pc:picChg chg="del">
          <ac:chgData name="Höfner Rebecca" userId="b051e8f0-99aa-40bc-ad85-ea28c1a01897" providerId="ADAL" clId="{5B875EDE-1598-43F9-872E-D61E02243853}" dt="2024-10-23T08:46:19.044" v="49" actId="478"/>
          <ac:picMkLst>
            <pc:docMk/>
            <pc:sldMk cId="3138046613" sldId="1189"/>
            <ac:picMk id="8" creationId="{FAA5A5A5-E684-83CF-405E-DBFC77D524A4}"/>
          </ac:picMkLst>
        </pc:picChg>
      </pc:sldChg>
      <pc:sldChg chg="ord">
        <pc:chgData name="Höfner Rebecca" userId="b051e8f0-99aa-40bc-ad85-ea28c1a01897" providerId="ADAL" clId="{5B875EDE-1598-43F9-872E-D61E02243853}" dt="2024-11-11T13:45:09.270" v="841"/>
        <pc:sldMkLst>
          <pc:docMk/>
          <pc:sldMk cId="795326964" sldId="1190"/>
        </pc:sldMkLst>
      </pc:sldChg>
      <pc:sldChg chg="del">
        <pc:chgData name="Höfner Rebecca" userId="b051e8f0-99aa-40bc-ad85-ea28c1a01897" providerId="ADAL" clId="{5B875EDE-1598-43F9-872E-D61E02243853}" dt="2024-10-24T11:59:42.310" v="173" actId="2696"/>
        <pc:sldMkLst>
          <pc:docMk/>
          <pc:sldMk cId="22449364" sldId="1191"/>
        </pc:sldMkLst>
      </pc:sldChg>
      <pc:sldChg chg="addSp delSp modSp mod modShow">
        <pc:chgData name="Höfner Rebecca" userId="b051e8f0-99aa-40bc-ad85-ea28c1a01897" providerId="ADAL" clId="{5B875EDE-1598-43F9-872E-D61E02243853}" dt="2024-11-18T08:32:34.225" v="1477" actId="1076"/>
        <pc:sldMkLst>
          <pc:docMk/>
          <pc:sldMk cId="2517517994" sldId="1192"/>
        </pc:sldMkLst>
        <pc:picChg chg="add del mod">
          <ac:chgData name="Höfner Rebecca" userId="b051e8f0-99aa-40bc-ad85-ea28c1a01897" providerId="ADAL" clId="{5B875EDE-1598-43F9-872E-D61E02243853}" dt="2024-11-18T08:32:17.591" v="1471" actId="478"/>
          <ac:picMkLst>
            <pc:docMk/>
            <pc:sldMk cId="2517517994" sldId="1192"/>
            <ac:picMk id="3" creationId="{4AB8C483-3721-5178-48C6-4E8A5B40DD70}"/>
          </ac:picMkLst>
        </pc:picChg>
        <pc:picChg chg="add del mod">
          <ac:chgData name="Höfner Rebecca" userId="b051e8f0-99aa-40bc-ad85-ea28c1a01897" providerId="ADAL" clId="{5B875EDE-1598-43F9-872E-D61E02243853}" dt="2024-11-07T11:34:15.991" v="207" actId="478"/>
          <ac:picMkLst>
            <pc:docMk/>
            <pc:sldMk cId="2517517994" sldId="1192"/>
            <ac:picMk id="3" creationId="{55ADFAC3-DB00-A21F-74A8-99AC20AF986D}"/>
          </ac:picMkLst>
        </pc:picChg>
        <pc:picChg chg="add del mod">
          <ac:chgData name="Höfner Rebecca" userId="b051e8f0-99aa-40bc-ad85-ea28c1a01897" providerId="ADAL" clId="{5B875EDE-1598-43F9-872E-D61E02243853}" dt="2024-11-11T10:28:32.521" v="280" actId="478"/>
          <ac:picMkLst>
            <pc:docMk/>
            <pc:sldMk cId="2517517994" sldId="1192"/>
            <ac:picMk id="4" creationId="{18F79BB7-E3C2-80A9-A12A-C90BE037DC65}"/>
          </ac:picMkLst>
        </pc:picChg>
        <pc:picChg chg="add mod">
          <ac:chgData name="Höfner Rebecca" userId="b051e8f0-99aa-40bc-ad85-ea28c1a01897" providerId="ADAL" clId="{5B875EDE-1598-43F9-872E-D61E02243853}" dt="2024-11-18T08:32:34.225" v="1477" actId="1076"/>
          <ac:picMkLst>
            <pc:docMk/>
            <pc:sldMk cId="2517517994" sldId="1192"/>
            <ac:picMk id="4" creationId="{67B13894-05C8-8E42-F69A-ED16AD3503C6}"/>
          </ac:picMkLst>
        </pc:picChg>
        <pc:picChg chg="del">
          <ac:chgData name="Höfner Rebecca" userId="b051e8f0-99aa-40bc-ad85-ea28c1a01897" providerId="ADAL" clId="{5B875EDE-1598-43F9-872E-D61E02243853}" dt="2024-10-23T08:44:31.408" v="35" actId="478"/>
          <ac:picMkLst>
            <pc:docMk/>
            <pc:sldMk cId="2517517994" sldId="1192"/>
            <ac:picMk id="4" creationId="{F2A8EA57-F4F6-AD4C-3E57-99C0C46E1746}"/>
          </ac:picMkLst>
        </pc:picChg>
      </pc:sldChg>
      <pc:sldChg chg="mod ord modShow">
        <pc:chgData name="Höfner Rebecca" userId="b051e8f0-99aa-40bc-ad85-ea28c1a01897" providerId="ADAL" clId="{5B875EDE-1598-43F9-872E-D61E02243853}" dt="2024-10-23T09:28:03.936" v="149" actId="729"/>
        <pc:sldMkLst>
          <pc:docMk/>
          <pc:sldMk cId="1866702999" sldId="1193"/>
        </pc:sldMkLst>
      </pc:sldChg>
      <pc:sldChg chg="del">
        <pc:chgData name="Höfner Rebecca" userId="b051e8f0-99aa-40bc-ad85-ea28c1a01897" providerId="ADAL" clId="{5B875EDE-1598-43F9-872E-D61E02243853}" dt="2024-10-24T12:00:36.689" v="200" actId="47"/>
        <pc:sldMkLst>
          <pc:docMk/>
          <pc:sldMk cId="1073283294" sldId="1195"/>
        </pc:sldMkLst>
      </pc:sldChg>
      <pc:sldChg chg="del mod modShow">
        <pc:chgData name="Höfner Rebecca" userId="b051e8f0-99aa-40bc-ad85-ea28c1a01897" providerId="ADAL" clId="{5B875EDE-1598-43F9-872E-D61E02243853}" dt="2024-10-24T12:00:25.852" v="191" actId="47"/>
        <pc:sldMkLst>
          <pc:docMk/>
          <pc:sldMk cId="2842396950" sldId="1196"/>
        </pc:sldMkLst>
      </pc:sldChg>
      <pc:sldChg chg="addSp delSp modSp mod modClrScheme delAnim modAnim modShow chgLayout">
        <pc:chgData name="Höfner Rebecca" userId="b051e8f0-99aa-40bc-ad85-ea28c1a01897" providerId="ADAL" clId="{5B875EDE-1598-43F9-872E-D61E02243853}" dt="2024-10-23T08:58:34.894" v="86" actId="729"/>
        <pc:sldMkLst>
          <pc:docMk/>
          <pc:sldMk cId="4101267249" sldId="1197"/>
        </pc:sldMkLst>
        <pc:spChg chg="del">
          <ac:chgData name="Höfner Rebecca" userId="b051e8f0-99aa-40bc-ad85-ea28c1a01897" providerId="ADAL" clId="{5B875EDE-1598-43F9-872E-D61E02243853}" dt="2024-10-23T08:48:24.231" v="63" actId="21"/>
          <ac:spMkLst>
            <pc:docMk/>
            <pc:sldMk cId="4101267249" sldId="1197"/>
            <ac:spMk id="2" creationId="{C6C5CFE2-1AA8-9C7F-C71B-749B5A82E42A}"/>
          </ac:spMkLst>
        </pc:spChg>
        <pc:spChg chg="del mod">
          <ac:chgData name="Höfner Rebecca" userId="b051e8f0-99aa-40bc-ad85-ea28c1a01897" providerId="ADAL" clId="{5B875EDE-1598-43F9-872E-D61E02243853}" dt="2024-10-23T08:48:30.207" v="65" actId="21"/>
          <ac:spMkLst>
            <pc:docMk/>
            <pc:sldMk cId="4101267249" sldId="1197"/>
            <ac:spMk id="3" creationId="{F9F42E88-AD29-B321-744E-4520FB5C8E65}"/>
          </ac:spMkLst>
        </pc:spChg>
        <pc:spChg chg="del">
          <ac:chgData name="Höfner Rebecca" userId="b051e8f0-99aa-40bc-ad85-ea28c1a01897" providerId="ADAL" clId="{5B875EDE-1598-43F9-872E-D61E02243853}" dt="2024-10-23T08:48:44.673" v="68" actId="478"/>
          <ac:spMkLst>
            <pc:docMk/>
            <pc:sldMk cId="4101267249" sldId="1197"/>
            <ac:spMk id="4" creationId="{A1919591-5AA6-0359-1CB6-1CE28C0F2799}"/>
          </ac:spMkLst>
        </pc:spChg>
        <pc:spChg chg="del">
          <ac:chgData name="Höfner Rebecca" userId="b051e8f0-99aa-40bc-ad85-ea28c1a01897" providerId="ADAL" clId="{5B875EDE-1598-43F9-872E-D61E02243853}" dt="2024-10-23T08:48:47.651" v="70" actId="478"/>
          <ac:spMkLst>
            <pc:docMk/>
            <pc:sldMk cId="4101267249" sldId="1197"/>
            <ac:spMk id="6" creationId="{BD6C45E8-140A-515A-51F9-56C67074175E}"/>
          </ac:spMkLst>
        </pc:spChg>
        <pc:spChg chg="add del mod">
          <ac:chgData name="Höfner Rebecca" userId="b051e8f0-99aa-40bc-ad85-ea28c1a01897" providerId="ADAL" clId="{5B875EDE-1598-43F9-872E-D61E02243853}" dt="2024-10-23T08:49:13.713" v="72" actId="21"/>
          <ac:spMkLst>
            <pc:docMk/>
            <pc:sldMk cId="4101267249" sldId="1197"/>
            <ac:spMk id="7" creationId="{619226F6-CFCE-5490-FADD-E00DC2BC3330}"/>
          </ac:spMkLst>
        </pc:spChg>
        <pc:spChg chg="add del mod">
          <ac:chgData name="Höfner Rebecca" userId="b051e8f0-99aa-40bc-ad85-ea28c1a01897" providerId="ADAL" clId="{5B875EDE-1598-43F9-872E-D61E02243853}" dt="2024-10-23T08:49:18.118" v="73" actId="21"/>
          <ac:spMkLst>
            <pc:docMk/>
            <pc:sldMk cId="4101267249" sldId="1197"/>
            <ac:spMk id="9" creationId="{C64A05E1-BD65-F47C-1241-33E3DDA9B2B1}"/>
          </ac:spMkLst>
        </pc:spChg>
        <pc:spChg chg="del">
          <ac:chgData name="Höfner Rebecca" userId="b051e8f0-99aa-40bc-ad85-ea28c1a01897" providerId="ADAL" clId="{5B875EDE-1598-43F9-872E-D61E02243853}" dt="2024-10-23T08:48:41.136" v="67" actId="21"/>
          <ac:spMkLst>
            <pc:docMk/>
            <pc:sldMk cId="4101267249" sldId="1197"/>
            <ac:spMk id="11" creationId="{95B4BD0C-58B1-5291-FA68-65023837A3E3}"/>
          </ac:spMkLst>
        </pc:spChg>
        <pc:spChg chg="add del mod">
          <ac:chgData name="Höfner Rebecca" userId="b051e8f0-99aa-40bc-ad85-ea28c1a01897" providerId="ADAL" clId="{5B875EDE-1598-43F9-872E-D61E02243853}" dt="2024-10-23T08:54:05.869" v="79" actId="478"/>
          <ac:spMkLst>
            <pc:docMk/>
            <pc:sldMk cId="4101267249" sldId="1197"/>
            <ac:spMk id="12" creationId="{E4BE08E4-EED9-0570-E658-6A624D5A3FF7}"/>
          </ac:spMkLst>
        </pc:spChg>
        <pc:spChg chg="del">
          <ac:chgData name="Höfner Rebecca" userId="b051e8f0-99aa-40bc-ad85-ea28c1a01897" providerId="ADAL" clId="{5B875EDE-1598-43F9-872E-D61E02243853}" dt="2024-10-23T08:48:45.885" v="69" actId="478"/>
          <ac:spMkLst>
            <pc:docMk/>
            <pc:sldMk cId="4101267249" sldId="1197"/>
            <ac:spMk id="14" creationId="{6A58D830-7CAC-351F-1E2E-512AE88184B4}"/>
          </ac:spMkLst>
        </pc:spChg>
        <pc:picChg chg="del">
          <ac:chgData name="Höfner Rebecca" userId="b051e8f0-99aa-40bc-ad85-ea28c1a01897" providerId="ADAL" clId="{5B875EDE-1598-43F9-872E-D61E02243853}" dt="2024-10-23T08:48:18.218" v="62" actId="478"/>
          <ac:picMkLst>
            <pc:docMk/>
            <pc:sldMk cId="4101267249" sldId="1197"/>
            <ac:picMk id="5" creationId="{0AB56543-AFCD-BC34-7736-7F378DB64528}"/>
          </ac:picMkLst>
        </pc:picChg>
        <pc:picChg chg="del">
          <ac:chgData name="Höfner Rebecca" userId="b051e8f0-99aa-40bc-ad85-ea28c1a01897" providerId="ADAL" clId="{5B875EDE-1598-43F9-872E-D61E02243853}" dt="2024-10-23T08:48:31.360" v="66" actId="478"/>
          <ac:picMkLst>
            <pc:docMk/>
            <pc:sldMk cId="4101267249" sldId="1197"/>
            <ac:picMk id="8" creationId="{F864AC48-C37E-4A21-F8EE-04D6DC5042EE}"/>
          </ac:picMkLst>
        </pc:picChg>
        <pc:picChg chg="del">
          <ac:chgData name="Höfner Rebecca" userId="b051e8f0-99aa-40bc-ad85-ea28c1a01897" providerId="ADAL" clId="{5B875EDE-1598-43F9-872E-D61E02243853}" dt="2024-10-23T08:48:16.386" v="61" actId="478"/>
          <ac:picMkLst>
            <pc:docMk/>
            <pc:sldMk cId="4101267249" sldId="1197"/>
            <ac:picMk id="13" creationId="{6F07A36B-3331-7445-C854-4C07763CEF78}"/>
          </ac:picMkLst>
        </pc:picChg>
        <pc:picChg chg="add mod">
          <ac:chgData name="Höfner Rebecca" userId="b051e8f0-99aa-40bc-ad85-ea28c1a01897" providerId="ADAL" clId="{5B875EDE-1598-43F9-872E-D61E02243853}" dt="2024-10-23T08:57:35.966" v="85" actId="14100"/>
          <ac:picMkLst>
            <pc:docMk/>
            <pc:sldMk cId="4101267249" sldId="1197"/>
            <ac:picMk id="15" creationId="{C249CD90-B9C3-DD09-A5D9-FAA615FDF40B}"/>
          </ac:picMkLst>
        </pc:picChg>
      </pc:sldChg>
      <pc:sldChg chg="del">
        <pc:chgData name="Höfner Rebecca" userId="b051e8f0-99aa-40bc-ad85-ea28c1a01897" providerId="ADAL" clId="{5B875EDE-1598-43F9-872E-D61E02243853}" dt="2024-10-24T11:58:59.587" v="156" actId="2696"/>
        <pc:sldMkLst>
          <pc:docMk/>
          <pc:sldMk cId="2589574311" sldId="1199"/>
        </pc:sldMkLst>
      </pc:sldChg>
      <pc:sldChg chg="del">
        <pc:chgData name="Höfner Rebecca" userId="b051e8f0-99aa-40bc-ad85-ea28c1a01897" providerId="ADAL" clId="{5B875EDE-1598-43F9-872E-D61E02243853}" dt="2024-10-24T12:00:38.175" v="201" actId="47"/>
        <pc:sldMkLst>
          <pc:docMk/>
          <pc:sldMk cId="4291009650" sldId="1200"/>
        </pc:sldMkLst>
      </pc:sldChg>
      <pc:sldChg chg="del">
        <pc:chgData name="Höfner Rebecca" userId="b051e8f0-99aa-40bc-ad85-ea28c1a01897" providerId="ADAL" clId="{5B875EDE-1598-43F9-872E-D61E02243853}" dt="2024-10-24T11:59:03.507" v="158" actId="2696"/>
        <pc:sldMkLst>
          <pc:docMk/>
          <pc:sldMk cId="3916869048" sldId="1202"/>
        </pc:sldMkLst>
      </pc:sldChg>
      <pc:sldChg chg="del mod modShow">
        <pc:chgData name="Höfner Rebecca" userId="b051e8f0-99aa-40bc-ad85-ea28c1a01897" providerId="ADAL" clId="{5B875EDE-1598-43F9-872E-D61E02243853}" dt="2024-10-24T12:00:27.901" v="193" actId="47"/>
        <pc:sldMkLst>
          <pc:docMk/>
          <pc:sldMk cId="3033955887" sldId="1206"/>
        </pc:sldMkLst>
      </pc:sldChg>
      <pc:sldChg chg="del">
        <pc:chgData name="Höfner Rebecca" userId="b051e8f0-99aa-40bc-ad85-ea28c1a01897" providerId="ADAL" clId="{5B875EDE-1598-43F9-872E-D61E02243853}" dt="2024-10-24T12:00:22.725" v="188" actId="47"/>
        <pc:sldMkLst>
          <pc:docMk/>
          <pc:sldMk cId="721377857" sldId="1207"/>
        </pc:sldMkLst>
      </pc:sldChg>
      <pc:sldChg chg="del">
        <pc:chgData name="Höfner Rebecca" userId="b051e8f0-99aa-40bc-ad85-ea28c1a01897" providerId="ADAL" clId="{5B875EDE-1598-43F9-872E-D61E02243853}" dt="2024-10-24T12:00:23.664" v="189" actId="47"/>
        <pc:sldMkLst>
          <pc:docMk/>
          <pc:sldMk cId="2658842728" sldId="1208"/>
        </pc:sldMkLst>
      </pc:sldChg>
      <pc:sldChg chg="del">
        <pc:chgData name="Höfner Rebecca" userId="b051e8f0-99aa-40bc-ad85-ea28c1a01897" providerId="ADAL" clId="{5B875EDE-1598-43F9-872E-D61E02243853}" dt="2024-10-24T12:00:24.644" v="190" actId="47"/>
        <pc:sldMkLst>
          <pc:docMk/>
          <pc:sldMk cId="796867898" sldId="1209"/>
        </pc:sldMkLst>
      </pc:sldChg>
      <pc:sldChg chg="del">
        <pc:chgData name="Höfner Rebecca" userId="b051e8f0-99aa-40bc-ad85-ea28c1a01897" providerId="ADAL" clId="{5B875EDE-1598-43F9-872E-D61E02243853}" dt="2024-10-24T11:58:56.557" v="155" actId="2696"/>
        <pc:sldMkLst>
          <pc:docMk/>
          <pc:sldMk cId="2699348963" sldId="1212"/>
        </pc:sldMkLst>
      </pc:sldChg>
      <pc:sldChg chg="del mod modShow">
        <pc:chgData name="Höfner Rebecca" userId="b051e8f0-99aa-40bc-ad85-ea28c1a01897" providerId="ADAL" clId="{5B875EDE-1598-43F9-872E-D61E02243853}" dt="2024-10-24T12:00:39.777" v="202" actId="47"/>
        <pc:sldMkLst>
          <pc:docMk/>
          <pc:sldMk cId="3293710548" sldId="1214"/>
        </pc:sldMkLst>
      </pc:sldChg>
      <pc:sldChg chg="del">
        <pc:chgData name="Höfner Rebecca" userId="b051e8f0-99aa-40bc-ad85-ea28c1a01897" providerId="ADAL" clId="{5B875EDE-1598-43F9-872E-D61E02243853}" dt="2024-10-24T12:00:31.096" v="197" actId="47"/>
        <pc:sldMkLst>
          <pc:docMk/>
          <pc:sldMk cId="3201970432" sldId="1216"/>
        </pc:sldMkLst>
      </pc:sldChg>
      <pc:sldChg chg="del">
        <pc:chgData name="Höfner Rebecca" userId="b051e8f0-99aa-40bc-ad85-ea28c1a01897" providerId="ADAL" clId="{5B875EDE-1598-43F9-872E-D61E02243853}" dt="2024-10-24T12:00:43.357" v="205" actId="47"/>
        <pc:sldMkLst>
          <pc:docMk/>
          <pc:sldMk cId="3540318829" sldId="1217"/>
        </pc:sldMkLst>
      </pc:sldChg>
      <pc:sldChg chg="del">
        <pc:chgData name="Höfner Rebecca" userId="b051e8f0-99aa-40bc-ad85-ea28c1a01897" providerId="ADAL" clId="{5B875EDE-1598-43F9-872E-D61E02243853}" dt="2024-10-24T11:59:01.313" v="157" actId="2696"/>
        <pc:sldMkLst>
          <pc:docMk/>
          <pc:sldMk cId="1281476857" sldId="1219"/>
        </pc:sldMkLst>
      </pc:sldChg>
      <pc:sldChg chg="del">
        <pc:chgData name="Höfner Rebecca" userId="b051e8f0-99aa-40bc-ad85-ea28c1a01897" providerId="ADAL" clId="{5B875EDE-1598-43F9-872E-D61E02243853}" dt="2024-10-24T11:58:48.693" v="154" actId="2696"/>
        <pc:sldMkLst>
          <pc:docMk/>
          <pc:sldMk cId="1211400243" sldId="1220"/>
        </pc:sldMkLst>
      </pc:sldChg>
      <pc:sldChg chg="del">
        <pc:chgData name="Höfner Rebecca" userId="b051e8f0-99aa-40bc-ad85-ea28c1a01897" providerId="ADAL" clId="{5B875EDE-1598-43F9-872E-D61E02243853}" dt="2024-10-24T12:00:16.378" v="185" actId="47"/>
        <pc:sldMkLst>
          <pc:docMk/>
          <pc:sldMk cId="1459532256" sldId="1221"/>
        </pc:sldMkLst>
      </pc:sldChg>
      <pc:sldChg chg="modSp mod">
        <pc:chgData name="Höfner Rebecca" userId="b051e8f0-99aa-40bc-ad85-ea28c1a01897" providerId="ADAL" clId="{5B875EDE-1598-43F9-872E-D61E02243853}" dt="2024-11-18T08:42:34.552" v="1612" actId="20577"/>
        <pc:sldMkLst>
          <pc:docMk/>
          <pc:sldMk cId="764164608" sldId="1223"/>
        </pc:sldMkLst>
        <pc:spChg chg="mod">
          <ac:chgData name="Höfner Rebecca" userId="b051e8f0-99aa-40bc-ad85-ea28c1a01897" providerId="ADAL" clId="{5B875EDE-1598-43F9-872E-D61E02243853}" dt="2024-11-18T08:42:34.552" v="1612" actId="20577"/>
          <ac:spMkLst>
            <pc:docMk/>
            <pc:sldMk cId="764164608" sldId="1223"/>
            <ac:spMk id="3" creationId="{98C25FEE-8BD7-905C-A82C-2EEF7D63CD1C}"/>
          </ac:spMkLst>
        </pc:spChg>
      </pc:sldChg>
      <pc:sldChg chg="del">
        <pc:chgData name="Höfner Rebecca" userId="b051e8f0-99aa-40bc-ad85-ea28c1a01897" providerId="ADAL" clId="{5B875EDE-1598-43F9-872E-D61E02243853}" dt="2024-10-24T11:59:31.461" v="170" actId="2696"/>
        <pc:sldMkLst>
          <pc:docMk/>
          <pc:sldMk cId="1247879151" sldId="1224"/>
        </pc:sldMkLst>
      </pc:sldChg>
      <pc:sldChg chg="addSp delSp modSp del mod">
        <pc:chgData name="Höfner Rebecca" userId="b051e8f0-99aa-40bc-ad85-ea28c1a01897" providerId="ADAL" clId="{5B875EDE-1598-43F9-872E-D61E02243853}" dt="2024-11-11T10:28:51.487" v="286" actId="47"/>
        <pc:sldMkLst>
          <pc:docMk/>
          <pc:sldMk cId="2406390367" sldId="1225"/>
        </pc:sldMkLst>
        <pc:picChg chg="add del mod">
          <ac:chgData name="Höfner Rebecca" userId="b051e8f0-99aa-40bc-ad85-ea28c1a01897" providerId="ADAL" clId="{5B875EDE-1598-43F9-872E-D61E02243853}" dt="2024-11-07T11:35:05.188" v="215" actId="478"/>
          <ac:picMkLst>
            <pc:docMk/>
            <pc:sldMk cId="2406390367" sldId="1225"/>
            <ac:picMk id="3" creationId="{FD35CAF7-76EE-95D7-5C35-4746A8B7CA21}"/>
          </ac:picMkLst>
        </pc:picChg>
        <pc:picChg chg="add mod">
          <ac:chgData name="Höfner Rebecca" userId="b051e8f0-99aa-40bc-ad85-ea28c1a01897" providerId="ADAL" clId="{5B875EDE-1598-43F9-872E-D61E02243853}" dt="2024-11-07T11:35:12.250" v="219" actId="1076"/>
          <ac:picMkLst>
            <pc:docMk/>
            <pc:sldMk cId="2406390367" sldId="1225"/>
            <ac:picMk id="4" creationId="{8D0F80F0-C2F5-8E1B-8C8F-F3E10D71BDA8}"/>
          </ac:picMkLst>
        </pc:picChg>
        <pc:picChg chg="del">
          <ac:chgData name="Höfner Rebecca" userId="b051e8f0-99aa-40bc-ad85-ea28c1a01897" providerId="ADAL" clId="{5B875EDE-1598-43F9-872E-D61E02243853}" dt="2024-10-23T08:44:48.849" v="39" actId="478"/>
          <ac:picMkLst>
            <pc:docMk/>
            <pc:sldMk cId="2406390367" sldId="1225"/>
            <ac:picMk id="4" creationId="{CCE6C0D0-8CE9-A868-26B6-2F3AD81A1ADC}"/>
          </ac:picMkLst>
        </pc:picChg>
      </pc:sldChg>
      <pc:sldChg chg="del">
        <pc:chgData name="Höfner Rebecca" userId="b051e8f0-99aa-40bc-ad85-ea28c1a01897" providerId="ADAL" clId="{5B875EDE-1598-43F9-872E-D61E02243853}" dt="2024-10-24T12:00:44.261" v="206" actId="47"/>
        <pc:sldMkLst>
          <pc:docMk/>
          <pc:sldMk cId="1902699480" sldId="1226"/>
        </pc:sldMkLst>
      </pc:sldChg>
      <pc:sldChg chg="del mod modShow">
        <pc:chgData name="Höfner Rebecca" userId="b051e8f0-99aa-40bc-ad85-ea28c1a01897" providerId="ADAL" clId="{5B875EDE-1598-43F9-872E-D61E02243853}" dt="2024-10-24T12:00:29.465" v="195" actId="47"/>
        <pc:sldMkLst>
          <pc:docMk/>
          <pc:sldMk cId="494849346" sldId="1227"/>
        </pc:sldMkLst>
      </pc:sldChg>
      <pc:sldChg chg="del">
        <pc:chgData name="Höfner Rebecca" userId="b051e8f0-99aa-40bc-ad85-ea28c1a01897" providerId="ADAL" clId="{5B875EDE-1598-43F9-872E-D61E02243853}" dt="2024-10-24T12:00:41.368" v="203" actId="47"/>
        <pc:sldMkLst>
          <pc:docMk/>
          <pc:sldMk cId="2623662154" sldId="1228"/>
        </pc:sldMkLst>
      </pc:sldChg>
      <pc:sldChg chg="del">
        <pc:chgData name="Höfner Rebecca" userId="b051e8f0-99aa-40bc-ad85-ea28c1a01897" providerId="ADAL" clId="{5B875EDE-1598-43F9-872E-D61E02243853}" dt="2024-10-24T11:59:29.082" v="169" actId="2696"/>
        <pc:sldMkLst>
          <pc:docMk/>
          <pc:sldMk cId="3287332658" sldId="1229"/>
        </pc:sldMkLst>
      </pc:sldChg>
      <pc:sldChg chg="del">
        <pc:chgData name="Höfner Rebecca" userId="b051e8f0-99aa-40bc-ad85-ea28c1a01897" providerId="ADAL" clId="{5B875EDE-1598-43F9-872E-D61E02243853}" dt="2024-10-24T12:00:42.021" v="204" actId="47"/>
        <pc:sldMkLst>
          <pc:docMk/>
          <pc:sldMk cId="1149934532" sldId="1233"/>
        </pc:sldMkLst>
      </pc:sldChg>
      <pc:sldChg chg="addSp delSp modSp del mod">
        <pc:chgData name="Höfner Rebecca" userId="b051e8f0-99aa-40bc-ad85-ea28c1a01897" providerId="ADAL" clId="{5B875EDE-1598-43F9-872E-D61E02243853}" dt="2024-11-11T10:29:31.778" v="288" actId="47"/>
        <pc:sldMkLst>
          <pc:docMk/>
          <pc:sldMk cId="784040652" sldId="1234"/>
        </pc:sldMkLst>
        <pc:picChg chg="del">
          <ac:chgData name="Höfner Rebecca" userId="b051e8f0-99aa-40bc-ad85-ea28c1a01897" providerId="ADAL" clId="{5B875EDE-1598-43F9-872E-D61E02243853}" dt="2024-10-23T08:46:09.555" v="44" actId="478"/>
          <ac:picMkLst>
            <pc:docMk/>
            <pc:sldMk cId="784040652" sldId="1234"/>
            <ac:picMk id="3" creationId="{3B20323F-EC72-34C0-4DB5-912E824879E3}"/>
          </ac:picMkLst>
        </pc:picChg>
        <pc:picChg chg="add del mod">
          <ac:chgData name="Höfner Rebecca" userId="b051e8f0-99aa-40bc-ad85-ea28c1a01897" providerId="ADAL" clId="{5B875EDE-1598-43F9-872E-D61E02243853}" dt="2024-11-11T10:28:55.154" v="287" actId="478"/>
          <ac:picMkLst>
            <pc:docMk/>
            <pc:sldMk cId="784040652" sldId="1234"/>
            <ac:picMk id="3" creationId="{80BED619-11FA-A04E-6FCB-FA346BC4F950}"/>
          </ac:picMkLst>
        </pc:picChg>
        <pc:picChg chg="add del mod">
          <ac:chgData name="Höfner Rebecca" userId="b051e8f0-99aa-40bc-ad85-ea28c1a01897" providerId="ADAL" clId="{5B875EDE-1598-43F9-872E-D61E02243853}" dt="2024-11-07T11:36:08.469" v="220" actId="478"/>
          <ac:picMkLst>
            <pc:docMk/>
            <pc:sldMk cId="784040652" sldId="1234"/>
            <ac:picMk id="4" creationId="{24F7244A-775D-B0A2-F599-140BEBAFCDE3}"/>
          </ac:picMkLst>
        </pc:picChg>
      </pc:sldChg>
      <pc:sldChg chg="addSp delSp modSp add del mod">
        <pc:chgData name="Höfner Rebecca" userId="b051e8f0-99aa-40bc-ad85-ea28c1a01897" providerId="ADAL" clId="{5B875EDE-1598-43F9-872E-D61E02243853}" dt="2024-11-11T10:29:31.778" v="288" actId="47"/>
        <pc:sldMkLst>
          <pc:docMk/>
          <pc:sldMk cId="1972921740" sldId="1236"/>
        </pc:sldMkLst>
        <pc:picChg chg="del">
          <ac:chgData name="Höfner Rebecca" userId="b051e8f0-99aa-40bc-ad85-ea28c1a01897" providerId="ADAL" clId="{5B875EDE-1598-43F9-872E-D61E02243853}" dt="2024-11-07T15:01:55.202" v="228" actId="478"/>
          <ac:picMkLst>
            <pc:docMk/>
            <pc:sldMk cId="1972921740" sldId="1236"/>
            <ac:picMk id="3" creationId="{A6122EBD-707D-0BD8-8575-C20DF8BA3BB0}"/>
          </ac:picMkLst>
        </pc:picChg>
        <pc:picChg chg="add del mod">
          <ac:chgData name="Höfner Rebecca" userId="b051e8f0-99aa-40bc-ad85-ea28c1a01897" providerId="ADAL" clId="{5B875EDE-1598-43F9-872E-D61E02243853}" dt="2024-11-07T15:02:02.392" v="232" actId="478"/>
          <ac:picMkLst>
            <pc:docMk/>
            <pc:sldMk cId="1972921740" sldId="1236"/>
            <ac:picMk id="4" creationId="{7327B180-1851-B62D-3558-2EA799834534}"/>
          </ac:picMkLst>
        </pc:picChg>
        <pc:picChg chg="add mod">
          <ac:chgData name="Höfner Rebecca" userId="b051e8f0-99aa-40bc-ad85-ea28c1a01897" providerId="ADAL" clId="{5B875EDE-1598-43F9-872E-D61E02243853}" dt="2024-11-07T15:02:31.344" v="237" actId="1076"/>
          <ac:picMkLst>
            <pc:docMk/>
            <pc:sldMk cId="1972921740" sldId="1236"/>
            <ac:picMk id="6" creationId="{C28397BE-D5FF-61F7-032B-62866DF5C1B1}"/>
          </ac:picMkLst>
        </pc:picChg>
      </pc:sldChg>
      <pc:sldChg chg="delSp modSp add mod ord delAnim modAnim">
        <pc:chgData name="Höfner Rebecca" userId="b051e8f0-99aa-40bc-ad85-ea28c1a01897" providerId="ADAL" clId="{5B875EDE-1598-43F9-872E-D61E02243853}" dt="2024-11-18T08:35:19.511" v="1609" actId="14100"/>
        <pc:sldMkLst>
          <pc:docMk/>
          <pc:sldMk cId="3836300548" sldId="1236"/>
        </pc:sldMkLst>
        <pc:spChg chg="mod">
          <ac:chgData name="Höfner Rebecca" userId="b051e8f0-99aa-40bc-ad85-ea28c1a01897" providerId="ADAL" clId="{5B875EDE-1598-43F9-872E-D61E02243853}" dt="2024-11-18T08:35:19.511" v="1609" actId="14100"/>
          <ac:spMkLst>
            <pc:docMk/>
            <pc:sldMk cId="3836300548" sldId="1236"/>
            <ac:spMk id="2" creationId="{E90F7945-CEF2-618C-416D-D21FA6B19ED9}"/>
          </ac:spMkLst>
        </pc:spChg>
        <pc:spChg chg="del">
          <ac:chgData name="Höfner Rebecca" userId="b051e8f0-99aa-40bc-ad85-ea28c1a01897" providerId="ADAL" clId="{5B875EDE-1598-43F9-872E-D61E02243853}" dt="2024-11-11T10:36:11.515" v="380" actId="478"/>
          <ac:spMkLst>
            <pc:docMk/>
            <pc:sldMk cId="3836300548" sldId="1236"/>
            <ac:spMk id="14" creationId="{6760B7A7-32E6-2C64-48E5-6AE6D859EEE9}"/>
          </ac:spMkLst>
        </pc:spChg>
        <pc:picChg chg="del">
          <ac:chgData name="Höfner Rebecca" userId="b051e8f0-99aa-40bc-ad85-ea28c1a01897" providerId="ADAL" clId="{5B875EDE-1598-43F9-872E-D61E02243853}" dt="2024-11-11T10:36:03.808" v="377" actId="478"/>
          <ac:picMkLst>
            <pc:docMk/>
            <pc:sldMk cId="3836300548" sldId="1236"/>
            <ac:picMk id="3" creationId="{F24DC20D-7FC7-3AF2-769A-E2E97977DA97}"/>
          </ac:picMkLst>
        </pc:picChg>
        <pc:picChg chg="del">
          <ac:chgData name="Höfner Rebecca" userId="b051e8f0-99aa-40bc-ad85-ea28c1a01897" providerId="ADAL" clId="{5B875EDE-1598-43F9-872E-D61E02243853}" dt="2024-11-11T10:36:08.081" v="379" actId="478"/>
          <ac:picMkLst>
            <pc:docMk/>
            <pc:sldMk cId="3836300548" sldId="1236"/>
            <ac:picMk id="12" creationId="{3DE170A4-FF8D-43C1-B919-F725EE1F30B3}"/>
          </ac:picMkLst>
        </pc:picChg>
        <pc:picChg chg="del">
          <ac:chgData name="Höfner Rebecca" userId="b051e8f0-99aa-40bc-ad85-ea28c1a01897" providerId="ADAL" clId="{5B875EDE-1598-43F9-872E-D61E02243853}" dt="2024-11-11T10:36:05.743" v="378" actId="478"/>
          <ac:picMkLst>
            <pc:docMk/>
            <pc:sldMk cId="3836300548" sldId="1236"/>
            <ac:picMk id="1026" creationId="{2D0EFFA9-D3DB-70A9-AB2C-A291285E1225}"/>
          </ac:picMkLst>
        </pc:picChg>
        <pc:picChg chg="del">
          <ac:chgData name="Höfner Rebecca" userId="b051e8f0-99aa-40bc-ad85-ea28c1a01897" providerId="ADAL" clId="{5B875EDE-1598-43F9-872E-D61E02243853}" dt="2024-11-11T10:35:50.839" v="374" actId="478"/>
          <ac:picMkLst>
            <pc:docMk/>
            <pc:sldMk cId="3836300548" sldId="1236"/>
            <ac:picMk id="1028" creationId="{F711C7D7-7358-5F75-4E53-58CF42AFAEC6}"/>
          </ac:picMkLst>
        </pc:picChg>
      </pc:sldChg>
      <pc:sldChg chg="modSp add mod">
        <pc:chgData name="Höfner Rebecca" userId="b051e8f0-99aa-40bc-ad85-ea28c1a01897" providerId="ADAL" clId="{5B875EDE-1598-43F9-872E-D61E02243853}" dt="2024-11-18T08:34:23.389" v="1548" actId="207"/>
        <pc:sldMkLst>
          <pc:docMk/>
          <pc:sldMk cId="2514095779" sldId="1237"/>
        </pc:sldMkLst>
        <pc:spChg chg="mod">
          <ac:chgData name="Höfner Rebecca" userId="b051e8f0-99aa-40bc-ad85-ea28c1a01897" providerId="ADAL" clId="{5B875EDE-1598-43F9-872E-D61E02243853}" dt="2024-11-18T08:34:23.389" v="1548" actId="207"/>
          <ac:spMkLst>
            <pc:docMk/>
            <pc:sldMk cId="2514095779" sldId="1237"/>
            <ac:spMk id="2" creationId="{6F6609F3-C70C-29F1-BE5D-FFE9119C6664}"/>
          </ac:spMkLst>
        </pc:spChg>
      </pc:sldChg>
      <pc:sldChg chg="addSp delSp modSp add del mod">
        <pc:chgData name="Höfner Rebecca" userId="b051e8f0-99aa-40bc-ad85-ea28c1a01897" providerId="ADAL" clId="{5B875EDE-1598-43F9-872E-D61E02243853}" dt="2024-11-11T10:29:31.778" v="288" actId="47"/>
        <pc:sldMkLst>
          <pc:docMk/>
          <pc:sldMk cId="4117351239" sldId="1237"/>
        </pc:sldMkLst>
        <pc:picChg chg="add mod">
          <ac:chgData name="Höfner Rebecca" userId="b051e8f0-99aa-40bc-ad85-ea28c1a01897" providerId="ADAL" clId="{5B875EDE-1598-43F9-872E-D61E02243853}" dt="2024-11-07T15:03:26.616" v="244" actId="1076"/>
          <ac:picMkLst>
            <pc:docMk/>
            <pc:sldMk cId="4117351239" sldId="1237"/>
            <ac:picMk id="3" creationId="{F7FBF27D-A69C-E189-6779-0959D3A8670D}"/>
          </ac:picMkLst>
        </pc:picChg>
        <pc:picChg chg="del">
          <ac:chgData name="Höfner Rebecca" userId="b051e8f0-99aa-40bc-ad85-ea28c1a01897" providerId="ADAL" clId="{5B875EDE-1598-43F9-872E-D61E02243853}" dt="2024-11-07T15:02:38.688" v="239" actId="478"/>
          <ac:picMkLst>
            <pc:docMk/>
            <pc:sldMk cId="4117351239" sldId="1237"/>
            <ac:picMk id="6" creationId="{BC2DB852-A682-0BF1-3C8A-40943D769433}"/>
          </ac:picMkLst>
        </pc:picChg>
      </pc:sldChg>
      <pc:sldChg chg="addSp delSp modSp add del mod">
        <pc:chgData name="Höfner Rebecca" userId="b051e8f0-99aa-40bc-ad85-ea28c1a01897" providerId="ADAL" clId="{5B875EDE-1598-43F9-872E-D61E02243853}" dt="2024-11-11T10:29:31.778" v="288" actId="47"/>
        <pc:sldMkLst>
          <pc:docMk/>
          <pc:sldMk cId="3217018732" sldId="1238"/>
        </pc:sldMkLst>
        <pc:picChg chg="del">
          <ac:chgData name="Höfner Rebecca" userId="b051e8f0-99aa-40bc-ad85-ea28c1a01897" providerId="ADAL" clId="{5B875EDE-1598-43F9-872E-D61E02243853}" dt="2024-11-07T15:03:32.023" v="246" actId="478"/>
          <ac:picMkLst>
            <pc:docMk/>
            <pc:sldMk cId="3217018732" sldId="1238"/>
            <ac:picMk id="3" creationId="{57476128-8CC3-8086-8BB6-29B5ECA665F0}"/>
          </ac:picMkLst>
        </pc:picChg>
        <pc:picChg chg="add mod">
          <ac:chgData name="Höfner Rebecca" userId="b051e8f0-99aa-40bc-ad85-ea28c1a01897" providerId="ADAL" clId="{5B875EDE-1598-43F9-872E-D61E02243853}" dt="2024-11-07T15:05:02.419" v="251" actId="1076"/>
          <ac:picMkLst>
            <pc:docMk/>
            <pc:sldMk cId="3217018732" sldId="1238"/>
            <ac:picMk id="4" creationId="{68E7665E-5A58-9957-EF3B-AACD18640347}"/>
          </ac:picMkLst>
        </pc:picChg>
      </pc:sldChg>
      <pc:sldChg chg="delSp add del mod">
        <pc:chgData name="Höfner Rebecca" userId="b051e8f0-99aa-40bc-ad85-ea28c1a01897" providerId="ADAL" clId="{5B875EDE-1598-43F9-872E-D61E02243853}" dt="2024-11-18T08:33:31.787" v="1482" actId="47"/>
        <pc:sldMkLst>
          <pc:docMk/>
          <pc:sldMk cId="3828931106" sldId="1238"/>
        </pc:sldMkLst>
        <pc:picChg chg="del">
          <ac:chgData name="Höfner Rebecca" userId="b051e8f0-99aa-40bc-ad85-ea28c1a01897" providerId="ADAL" clId="{5B875EDE-1598-43F9-872E-D61E02243853}" dt="2024-11-18T08:33:05.332" v="1481" actId="478"/>
          <ac:picMkLst>
            <pc:docMk/>
            <pc:sldMk cId="3828931106" sldId="1238"/>
            <ac:picMk id="4" creationId="{25AC00B2-5D3D-E3E6-9690-9C4B1967C893}"/>
          </ac:picMkLst>
        </pc:picChg>
      </pc:sldChg>
      <pc:sldChg chg="add del">
        <pc:chgData name="Höfner Rebecca" userId="b051e8f0-99aa-40bc-ad85-ea28c1a01897" providerId="ADAL" clId="{5B875EDE-1598-43F9-872E-D61E02243853}" dt="2024-11-18T08:33:33.474" v="1483" actId="47"/>
        <pc:sldMkLst>
          <pc:docMk/>
          <pc:sldMk cId="1037952860" sldId="1239"/>
        </pc:sldMkLst>
      </pc:sldChg>
      <pc:sldChg chg="add del">
        <pc:chgData name="Höfner Rebecca" userId="b051e8f0-99aa-40bc-ad85-ea28c1a01897" providerId="ADAL" clId="{5B875EDE-1598-43F9-872E-D61E02243853}" dt="2024-11-18T08:33:35.091" v="1484" actId="47"/>
        <pc:sldMkLst>
          <pc:docMk/>
          <pc:sldMk cId="1326136943" sldId="1240"/>
        </pc:sldMkLst>
      </pc:sldChg>
      <pc:sldMasterChg chg="delSldLayout">
        <pc:chgData name="Höfner Rebecca" userId="b051e8f0-99aa-40bc-ad85-ea28c1a01897" providerId="ADAL" clId="{5B875EDE-1598-43F9-872E-D61E02243853}" dt="2024-10-24T11:59:34.625" v="171" actId="2696"/>
        <pc:sldMasterMkLst>
          <pc:docMk/>
          <pc:sldMasterMk cId="1049234697" sldId="2147483671"/>
        </pc:sldMasterMkLst>
        <pc:sldLayoutChg chg="del">
          <pc:chgData name="Höfner Rebecca" userId="b051e8f0-99aa-40bc-ad85-ea28c1a01897" providerId="ADAL" clId="{5B875EDE-1598-43F9-872E-D61E02243853}" dt="2024-10-24T11:59:34.625" v="171" actId="2696"/>
          <pc:sldLayoutMkLst>
            <pc:docMk/>
            <pc:sldMasterMk cId="1049234697" sldId="2147483671"/>
            <pc:sldLayoutMk cId="2440330318" sldId="2147483684"/>
          </pc:sldLayoutMkLst>
        </pc:sldLayoutChg>
        <pc:sldLayoutChg chg="del">
          <pc:chgData name="Höfner Rebecca" userId="b051e8f0-99aa-40bc-ad85-ea28c1a01897" providerId="ADAL" clId="{5B875EDE-1598-43F9-872E-D61E02243853}" dt="2024-10-24T11:58:45.231" v="153" actId="2696"/>
          <pc:sldLayoutMkLst>
            <pc:docMk/>
            <pc:sldMasterMk cId="1049234697" sldId="2147483671"/>
            <pc:sldLayoutMk cId="2123723970"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001" tIns="45501" rIns="91001" bIns="45501" rtlCol="0"/>
          <a:lstStyle>
            <a:lvl1pPr algn="l">
              <a:defRPr sz="1200"/>
            </a:lvl1pPr>
          </a:lstStyle>
          <a:p>
            <a:endParaRPr lang="de-AT"/>
          </a:p>
        </p:txBody>
      </p:sp>
      <p:sp>
        <p:nvSpPr>
          <p:cNvPr id="3" name="Datumsplatzhalter 2"/>
          <p:cNvSpPr>
            <a:spLocks noGrp="1"/>
          </p:cNvSpPr>
          <p:nvPr>
            <p:ph type="dt" idx="1"/>
          </p:nvPr>
        </p:nvSpPr>
        <p:spPr>
          <a:xfrm>
            <a:off x="3850443" y="0"/>
            <a:ext cx="2945659" cy="498056"/>
          </a:xfrm>
          <a:prstGeom prst="rect">
            <a:avLst/>
          </a:prstGeom>
        </p:spPr>
        <p:txBody>
          <a:bodyPr vert="horz" lIns="91001" tIns="45501" rIns="91001" bIns="45501" rtlCol="0"/>
          <a:lstStyle>
            <a:lvl1pPr algn="r">
              <a:defRPr sz="1200"/>
            </a:lvl1pPr>
          </a:lstStyle>
          <a:p>
            <a:fld id="{1282D7C5-5F4E-4DAE-8093-00603B382F2F}" type="datetimeFigureOut">
              <a:rPr lang="de-AT" smtClean="0"/>
              <a:t>18.11.2024</a:t>
            </a:fld>
            <a:endParaRPr lang="de-AT"/>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001" tIns="45501" rIns="91001" bIns="45501" rtlCol="0" anchor="ctr"/>
          <a:lstStyle/>
          <a:p>
            <a:endParaRPr lang="de-AT"/>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1001" tIns="45501" rIns="91001" bIns="45501"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001" tIns="45501" rIns="91001" bIns="45501"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001" tIns="45501" rIns="91001" bIns="45501" rtlCol="0" anchor="b"/>
          <a:lstStyle>
            <a:lvl1pPr algn="r">
              <a:defRPr sz="1200"/>
            </a:lvl1pPr>
          </a:lstStyle>
          <a:p>
            <a:fld id="{5781A4E5-92BC-45D2-B7A4-144E7B49C355}" type="slidenum">
              <a:rPr lang="de-AT" smtClean="0"/>
              <a:t>‹Nr.›</a:t>
            </a:fld>
            <a:endParaRPr lang="de-AT"/>
          </a:p>
        </p:txBody>
      </p:sp>
    </p:spTree>
    <p:extLst>
      <p:ext uri="{BB962C8B-B14F-4D97-AF65-F5344CB8AC3E}">
        <p14:creationId xmlns:p14="http://schemas.microsoft.com/office/powerpoint/2010/main" val="319465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781A4E5-92BC-45D2-B7A4-144E7B49C355}" type="slidenum">
              <a:rPr lang="de-AT" smtClean="0"/>
              <a:t>9</a:t>
            </a:fld>
            <a:endParaRPr lang="de-AT"/>
          </a:p>
        </p:txBody>
      </p:sp>
    </p:spTree>
    <p:extLst>
      <p:ext uri="{BB962C8B-B14F-4D97-AF65-F5344CB8AC3E}">
        <p14:creationId xmlns:p14="http://schemas.microsoft.com/office/powerpoint/2010/main" val="4251469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ckblat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07D680C-DCE7-2240-9889-560C00AAA2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079528">
            <a:off x="-1494065" y="-3512993"/>
            <a:ext cx="12084122" cy="12084122"/>
          </a:xfrm>
          <a:prstGeom prst="rect">
            <a:avLst/>
          </a:prstGeom>
          <a:effectLst/>
        </p:spPr>
      </p:pic>
      <p:pic>
        <p:nvPicPr>
          <p:cNvPr id="5" name="Grafik 4">
            <a:extLst>
              <a:ext uri="{FF2B5EF4-FFF2-40B4-BE49-F238E27FC236}">
                <a16:creationId xmlns:a16="http://schemas.microsoft.com/office/drawing/2014/main" id="{68ED4193-1055-7F43-85FF-756E52334C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336" y="2420888"/>
            <a:ext cx="3096344" cy="1644934"/>
          </a:xfrm>
          <a:prstGeom prst="rect">
            <a:avLst/>
          </a:prstGeom>
        </p:spPr>
      </p:pic>
      <p:pic>
        <p:nvPicPr>
          <p:cNvPr id="3" name="Grafik 2">
            <a:extLst>
              <a:ext uri="{FF2B5EF4-FFF2-40B4-BE49-F238E27FC236}">
                <a16:creationId xmlns:a16="http://schemas.microsoft.com/office/drawing/2014/main" id="{2E24A2B1-8BF3-EE42-B47C-8F6EAB20337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32504" y="6165304"/>
            <a:ext cx="1308100" cy="495300"/>
          </a:xfrm>
          <a:prstGeom prst="rect">
            <a:avLst/>
          </a:prstGeom>
        </p:spPr>
      </p:pic>
    </p:spTree>
    <p:extLst>
      <p:ext uri="{BB962C8B-B14F-4D97-AF65-F5344CB8AC3E}">
        <p14:creationId xmlns:p14="http://schemas.microsoft.com/office/powerpoint/2010/main" val="151728368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headline">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9AE49719-928D-D24C-87C4-4D7B7B18A7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4265328">
            <a:off x="2704544" y="-106472"/>
            <a:ext cx="11990576" cy="11990576"/>
          </a:xfrm>
          <a:prstGeom prst="rect">
            <a:avLst/>
          </a:prstGeom>
        </p:spPr>
      </p:pic>
      <p:sp>
        <p:nvSpPr>
          <p:cNvPr id="20" name="Titel 1">
            <a:extLst>
              <a:ext uri="{FF2B5EF4-FFF2-40B4-BE49-F238E27FC236}">
                <a16:creationId xmlns:a16="http://schemas.microsoft.com/office/drawing/2014/main" id="{2D260CC5-E6EB-474E-A9DF-7AEF82575B20}"/>
              </a:ext>
            </a:extLst>
          </p:cNvPr>
          <p:cNvSpPr txBox="1">
            <a:spLocks/>
          </p:cNvSpPr>
          <p:nvPr userDrawn="1"/>
        </p:nvSpPr>
        <p:spPr>
          <a:xfrm>
            <a:off x="623392" y="6165304"/>
            <a:ext cx="1512168" cy="571500"/>
          </a:xfrm>
          <a:prstGeom prst="rect">
            <a:avLst/>
          </a:prstGeom>
        </p:spPr>
        <p:txBody>
          <a:bodyPr vert="horz" lIns="91440" tIns="45720" rIns="91440" bIns="45720" rtlCol="0" anchor="ctr">
            <a:noAutofit/>
          </a:bodyPr>
          <a:lstStyle>
            <a:lvl1pPr algn="l" defTabSz="914400" rtl="0" eaLnBrk="1" latinLnBrk="0" hangingPunct="1">
              <a:lnSpc>
                <a:spcPts val="3400"/>
              </a:lnSpc>
              <a:spcBef>
                <a:spcPct val="0"/>
              </a:spcBef>
              <a:buNone/>
              <a:defRPr sz="3200" b="1" kern="1200">
                <a:solidFill>
                  <a:schemeClr val="tx1"/>
                </a:solidFill>
                <a:latin typeface="Open Sans" pitchFamily="2" charset="0"/>
                <a:ea typeface="Open Sans" pitchFamily="2" charset="0"/>
                <a:cs typeface="Open Sans" pitchFamily="2" charset="0"/>
              </a:defRPr>
            </a:lvl1pPr>
          </a:lstStyle>
          <a:p>
            <a:r>
              <a:rPr lang="de-DE" sz="1100" b="0" dirty="0"/>
              <a:t>www.bbooe.at</a:t>
            </a:r>
            <a:endParaRPr lang="de-AT" sz="1100" b="0" dirty="0"/>
          </a:p>
        </p:txBody>
      </p:sp>
      <p:pic>
        <p:nvPicPr>
          <p:cNvPr id="22" name="Grafik 21">
            <a:extLst>
              <a:ext uri="{FF2B5EF4-FFF2-40B4-BE49-F238E27FC236}">
                <a16:creationId xmlns:a16="http://schemas.microsoft.com/office/drawing/2014/main" id="{0CB5275D-6E25-0C4F-9833-F1F220493A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0934" y="335657"/>
            <a:ext cx="1756428" cy="933103"/>
          </a:xfrm>
          <a:prstGeom prst="rect">
            <a:avLst/>
          </a:prstGeom>
        </p:spPr>
      </p:pic>
      <p:sp>
        <p:nvSpPr>
          <p:cNvPr id="23" name="Titel 1">
            <a:extLst>
              <a:ext uri="{FF2B5EF4-FFF2-40B4-BE49-F238E27FC236}">
                <a16:creationId xmlns:a16="http://schemas.microsoft.com/office/drawing/2014/main" id="{869AE254-DFB3-F945-869C-CEC45E4D2CB3}"/>
              </a:ext>
            </a:extLst>
          </p:cNvPr>
          <p:cNvSpPr>
            <a:spLocks noGrp="1"/>
          </p:cNvSpPr>
          <p:nvPr>
            <p:ph type="title" hasCustomPrompt="1"/>
          </p:nvPr>
        </p:nvSpPr>
        <p:spPr>
          <a:xfrm>
            <a:off x="983432" y="3429000"/>
            <a:ext cx="6480720" cy="1238250"/>
          </a:xfrm>
        </p:spPr>
        <p:txBody>
          <a:bodyPr anchor="b">
            <a:normAutofit/>
          </a:bodyPr>
          <a:lstStyle>
            <a:lvl1pPr algn="l">
              <a:lnSpc>
                <a:spcPts val="3800"/>
              </a:lnSpc>
              <a:defRPr sz="4000" b="1" cap="all">
                <a:latin typeface="Open Sans" pitchFamily="2" charset="0"/>
                <a:ea typeface="Open Sans" pitchFamily="2" charset="0"/>
                <a:cs typeface="Open Sans" pitchFamily="2" charset="0"/>
              </a:defRPr>
            </a:lvl1pPr>
          </a:lstStyle>
          <a:p>
            <a:r>
              <a:rPr lang="de-DE" dirty="0"/>
              <a:t>Titelmasterformat </a:t>
            </a:r>
            <a:br>
              <a:rPr lang="de-DE" dirty="0"/>
            </a:br>
            <a:r>
              <a:rPr lang="de-DE" dirty="0"/>
              <a:t>bearbeitend</a:t>
            </a:r>
            <a:endParaRPr lang="de-AT" dirty="0"/>
          </a:p>
        </p:txBody>
      </p:sp>
      <p:sp>
        <p:nvSpPr>
          <p:cNvPr id="24" name="Textplatzhalter 2">
            <a:extLst>
              <a:ext uri="{FF2B5EF4-FFF2-40B4-BE49-F238E27FC236}">
                <a16:creationId xmlns:a16="http://schemas.microsoft.com/office/drawing/2014/main" id="{F8FB33D6-BE8D-ED4B-A571-2FA4AD91180E}"/>
              </a:ext>
            </a:extLst>
          </p:cNvPr>
          <p:cNvSpPr>
            <a:spLocks noGrp="1"/>
          </p:cNvSpPr>
          <p:nvPr>
            <p:ph type="body" idx="1"/>
          </p:nvPr>
        </p:nvSpPr>
        <p:spPr>
          <a:xfrm>
            <a:off x="983432" y="4667250"/>
            <a:ext cx="5780988" cy="432049"/>
          </a:xfrm>
        </p:spPr>
        <p:txBody>
          <a:bodyPr anchor="t">
            <a:normAutofit/>
          </a:bodyPr>
          <a:lstStyle>
            <a:lvl1pPr marL="0" indent="0">
              <a:buNone/>
              <a:defRPr sz="2000">
                <a:solidFill>
                  <a:schemeClr val="tx1"/>
                </a:solidFill>
                <a:latin typeface="Open Sans" pitchFamily="2" charset="0"/>
                <a:ea typeface="Open Sans" pitchFamily="2" charset="0"/>
                <a:cs typeface="Open Sans"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pic>
        <p:nvPicPr>
          <p:cNvPr id="9" name="Grafik 8">
            <a:extLst>
              <a:ext uri="{FF2B5EF4-FFF2-40B4-BE49-F238E27FC236}">
                <a16:creationId xmlns:a16="http://schemas.microsoft.com/office/drawing/2014/main" id="{C42F1C4A-9396-564D-8C18-270B9D8FC3D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32504" y="6165304"/>
            <a:ext cx="1308100" cy="495300"/>
          </a:xfrm>
          <a:prstGeom prst="rect">
            <a:avLst/>
          </a:prstGeom>
        </p:spPr>
      </p:pic>
    </p:spTree>
    <p:extLst>
      <p:ext uri="{BB962C8B-B14F-4D97-AF65-F5344CB8AC3E}">
        <p14:creationId xmlns:p14="http://schemas.microsoft.com/office/powerpoint/2010/main" val="1345641715"/>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ivate_Titel und Inhalt">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3296AABD-18DF-6F4C-A4A3-47155EE981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4265328">
            <a:off x="2704544" y="-106472"/>
            <a:ext cx="11990576" cy="11990576"/>
          </a:xfrm>
          <a:prstGeom prst="rect">
            <a:avLst/>
          </a:prstGeom>
        </p:spPr>
      </p:pic>
      <p:sp>
        <p:nvSpPr>
          <p:cNvPr id="18" name="Titel 1">
            <a:extLst>
              <a:ext uri="{FF2B5EF4-FFF2-40B4-BE49-F238E27FC236}">
                <a16:creationId xmlns:a16="http://schemas.microsoft.com/office/drawing/2014/main" id="{E4F17A60-B0C9-EC45-8961-F1C12032DE48}"/>
              </a:ext>
            </a:extLst>
          </p:cNvPr>
          <p:cNvSpPr txBox="1">
            <a:spLocks/>
          </p:cNvSpPr>
          <p:nvPr userDrawn="1"/>
        </p:nvSpPr>
        <p:spPr>
          <a:xfrm>
            <a:off x="623392" y="6165304"/>
            <a:ext cx="1512168" cy="571500"/>
          </a:xfrm>
          <a:prstGeom prst="rect">
            <a:avLst/>
          </a:prstGeom>
        </p:spPr>
        <p:txBody>
          <a:bodyPr vert="horz" lIns="91440" tIns="45720" rIns="91440" bIns="45720" rtlCol="0" anchor="ctr">
            <a:noAutofit/>
          </a:bodyPr>
          <a:lstStyle>
            <a:lvl1pPr algn="l" defTabSz="914400" rtl="0" eaLnBrk="1" latinLnBrk="0" hangingPunct="1">
              <a:lnSpc>
                <a:spcPts val="3400"/>
              </a:lnSpc>
              <a:spcBef>
                <a:spcPct val="0"/>
              </a:spcBef>
              <a:buNone/>
              <a:defRPr sz="3200" b="1" kern="1200">
                <a:solidFill>
                  <a:schemeClr val="tx1"/>
                </a:solidFill>
                <a:latin typeface="Open Sans" pitchFamily="2" charset="0"/>
                <a:ea typeface="Open Sans" pitchFamily="2" charset="0"/>
                <a:cs typeface="Open Sans" pitchFamily="2" charset="0"/>
              </a:defRPr>
            </a:lvl1pPr>
          </a:lstStyle>
          <a:p>
            <a:r>
              <a:rPr lang="de-DE" sz="1100" b="0" dirty="0"/>
              <a:t>www.bbooe.at</a:t>
            </a:r>
            <a:endParaRPr lang="de-AT" sz="1100" b="0" dirty="0"/>
          </a:p>
        </p:txBody>
      </p:sp>
      <p:pic>
        <p:nvPicPr>
          <p:cNvPr id="20" name="Grafik 19">
            <a:extLst>
              <a:ext uri="{FF2B5EF4-FFF2-40B4-BE49-F238E27FC236}">
                <a16:creationId xmlns:a16="http://schemas.microsoft.com/office/drawing/2014/main" id="{E92B6659-8B87-8E40-A3B4-2B9DF37405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0934" y="335657"/>
            <a:ext cx="1756428" cy="933103"/>
          </a:xfrm>
          <a:prstGeom prst="rect">
            <a:avLst/>
          </a:prstGeom>
        </p:spPr>
      </p:pic>
      <p:sp>
        <p:nvSpPr>
          <p:cNvPr id="22" name="Titel 1">
            <a:extLst>
              <a:ext uri="{FF2B5EF4-FFF2-40B4-BE49-F238E27FC236}">
                <a16:creationId xmlns:a16="http://schemas.microsoft.com/office/drawing/2014/main" id="{6FDB21D8-A13D-0048-A97F-44092966C3CF}"/>
              </a:ext>
            </a:extLst>
          </p:cNvPr>
          <p:cNvSpPr>
            <a:spLocks noGrp="1"/>
          </p:cNvSpPr>
          <p:nvPr>
            <p:ph type="title"/>
          </p:nvPr>
        </p:nvSpPr>
        <p:spPr>
          <a:xfrm>
            <a:off x="609600" y="994717"/>
            <a:ext cx="9134805" cy="1143000"/>
          </a:xfrm>
        </p:spPr>
        <p:txBody>
          <a:bodyPr anchor="t"/>
          <a:lstStyle>
            <a:lvl1pPr algn="l">
              <a:defRPr/>
            </a:lvl1pPr>
          </a:lstStyle>
          <a:p>
            <a:r>
              <a:rPr lang="de-DE" dirty="0"/>
              <a:t>Mastertitelformat bearbeiten</a:t>
            </a:r>
            <a:endParaRPr lang="de-AT" dirty="0"/>
          </a:p>
        </p:txBody>
      </p:sp>
      <p:sp>
        <p:nvSpPr>
          <p:cNvPr id="23" name="Inhaltsplatzhalter 2">
            <a:extLst>
              <a:ext uri="{FF2B5EF4-FFF2-40B4-BE49-F238E27FC236}">
                <a16:creationId xmlns:a16="http://schemas.microsoft.com/office/drawing/2014/main" id="{294E1274-070C-E34D-9C2E-1E5D6759283E}"/>
              </a:ext>
            </a:extLst>
          </p:cNvPr>
          <p:cNvSpPr>
            <a:spLocks noGrp="1"/>
          </p:cNvSpPr>
          <p:nvPr>
            <p:ph idx="1"/>
          </p:nvPr>
        </p:nvSpPr>
        <p:spPr>
          <a:xfrm>
            <a:off x="609600" y="2320280"/>
            <a:ext cx="11267762" cy="3917032"/>
          </a:xfrm>
        </p:spPr>
        <p:txBody>
          <a:bodyPr/>
          <a:lstStyle>
            <a:lvl1pPr marL="342900" indent="-342900">
              <a:buClr>
                <a:schemeClr val="accent2">
                  <a:lumMod val="40000"/>
                  <a:lumOff val="60000"/>
                </a:schemeClr>
              </a:buClr>
              <a:buFont typeface="Wingdings" panose="05000000000000000000" pitchFamily="2" charset="2"/>
              <a:buChar char="§"/>
              <a:defRPr/>
            </a:lvl1pPr>
            <a:lvl2pPr marL="914400" indent="-457200">
              <a:buClr>
                <a:schemeClr val="accent2">
                  <a:lumMod val="40000"/>
                  <a:lumOff val="60000"/>
                </a:schemeClr>
              </a:buClr>
              <a:buFont typeface="Arial" panose="020B0604020202020204" pitchFamily="34" charset="0"/>
              <a:buChar char="•"/>
              <a:defRPr/>
            </a:lvl2pPr>
            <a:lvl3pPr marL="1143000" indent="-228600">
              <a:buClr>
                <a:schemeClr val="accent2">
                  <a:lumMod val="40000"/>
                  <a:lumOff val="60000"/>
                </a:schemeClr>
              </a:buClr>
              <a:buFont typeface="Museo Sans 300" pitchFamily="50" charset="0"/>
              <a:buChar char="−"/>
              <a:defRPr/>
            </a:lvl3pPr>
            <a:lvl4pPr marL="1600200" indent="-228600">
              <a:buClr>
                <a:schemeClr val="accent2">
                  <a:lumMod val="40000"/>
                  <a:lumOff val="60000"/>
                </a:schemeClr>
              </a:buClr>
              <a:buFont typeface="Symbol" panose="05050102010706020507" pitchFamily="18" charset="2"/>
              <a:buChar char="-"/>
              <a:defRPr/>
            </a:lvl4pPr>
            <a:lvl5pPr marL="2057400" indent="-228600">
              <a:buClr>
                <a:schemeClr val="accent2">
                  <a:lumMod val="40000"/>
                  <a:lumOff val="60000"/>
                </a:schemeClr>
              </a:buClr>
              <a:buFont typeface="Symbol" panose="050501020107060205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9" name="Grafik 8">
            <a:extLst>
              <a:ext uri="{FF2B5EF4-FFF2-40B4-BE49-F238E27FC236}">
                <a16:creationId xmlns:a16="http://schemas.microsoft.com/office/drawing/2014/main" id="{231DD3BF-C282-A042-A515-40AC0CC614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32504" y="6165304"/>
            <a:ext cx="1308100" cy="495300"/>
          </a:xfrm>
          <a:prstGeom prst="rect">
            <a:avLst/>
          </a:prstGeom>
        </p:spPr>
      </p:pic>
    </p:spTree>
    <p:extLst>
      <p:ext uri="{BB962C8B-B14F-4D97-AF65-F5344CB8AC3E}">
        <p14:creationId xmlns:p14="http://schemas.microsoft.com/office/powerpoint/2010/main" val="124910159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7E06D722-AD10-4741-B11C-32D342292F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4265328">
            <a:off x="2704544" y="-106472"/>
            <a:ext cx="11990576" cy="11990576"/>
          </a:xfrm>
          <a:prstGeom prst="rect">
            <a:avLst/>
          </a:prstGeom>
        </p:spPr>
      </p:pic>
      <p:sp>
        <p:nvSpPr>
          <p:cNvPr id="18" name="Titel 1">
            <a:extLst>
              <a:ext uri="{FF2B5EF4-FFF2-40B4-BE49-F238E27FC236}">
                <a16:creationId xmlns:a16="http://schemas.microsoft.com/office/drawing/2014/main" id="{4CCC3217-C2C1-F64A-BE75-2064F6F66CEE}"/>
              </a:ext>
            </a:extLst>
          </p:cNvPr>
          <p:cNvSpPr txBox="1">
            <a:spLocks/>
          </p:cNvSpPr>
          <p:nvPr userDrawn="1"/>
        </p:nvSpPr>
        <p:spPr>
          <a:xfrm>
            <a:off x="623392" y="6165304"/>
            <a:ext cx="1512168" cy="571500"/>
          </a:xfrm>
          <a:prstGeom prst="rect">
            <a:avLst/>
          </a:prstGeom>
        </p:spPr>
        <p:txBody>
          <a:bodyPr vert="horz" lIns="91440" tIns="45720" rIns="91440" bIns="45720" rtlCol="0" anchor="ctr">
            <a:noAutofit/>
          </a:bodyPr>
          <a:lstStyle>
            <a:lvl1pPr algn="l" defTabSz="914400" rtl="0" eaLnBrk="1" latinLnBrk="0" hangingPunct="1">
              <a:lnSpc>
                <a:spcPts val="3400"/>
              </a:lnSpc>
              <a:spcBef>
                <a:spcPct val="0"/>
              </a:spcBef>
              <a:buNone/>
              <a:defRPr sz="3200" b="1" kern="1200">
                <a:solidFill>
                  <a:schemeClr val="tx1"/>
                </a:solidFill>
                <a:latin typeface="Open Sans" pitchFamily="2" charset="0"/>
                <a:ea typeface="Open Sans" pitchFamily="2" charset="0"/>
                <a:cs typeface="Open Sans" pitchFamily="2" charset="0"/>
              </a:defRPr>
            </a:lvl1pPr>
          </a:lstStyle>
          <a:p>
            <a:r>
              <a:rPr lang="de-DE" sz="1100" b="0" dirty="0"/>
              <a:t>www.bbooe.at</a:t>
            </a:r>
            <a:endParaRPr lang="de-AT" sz="1100" b="0" dirty="0"/>
          </a:p>
        </p:txBody>
      </p:sp>
      <p:pic>
        <p:nvPicPr>
          <p:cNvPr id="20" name="Grafik 19">
            <a:extLst>
              <a:ext uri="{FF2B5EF4-FFF2-40B4-BE49-F238E27FC236}">
                <a16:creationId xmlns:a16="http://schemas.microsoft.com/office/drawing/2014/main" id="{96A713E0-58F7-6E47-9C31-B8493B2C7E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0934" y="335657"/>
            <a:ext cx="1756428" cy="933103"/>
          </a:xfrm>
          <a:prstGeom prst="rect">
            <a:avLst/>
          </a:prstGeom>
        </p:spPr>
      </p:pic>
      <p:sp>
        <p:nvSpPr>
          <p:cNvPr id="3" name="Inhaltsplatzhalter 2"/>
          <p:cNvSpPr>
            <a:spLocks noGrp="1"/>
          </p:cNvSpPr>
          <p:nvPr>
            <p:ph sz="half" idx="1"/>
          </p:nvPr>
        </p:nvSpPr>
        <p:spPr>
          <a:xfrm>
            <a:off x="609600" y="2359421"/>
            <a:ext cx="5486400" cy="3949899"/>
          </a:xfrm>
        </p:spPr>
        <p:txBody>
          <a:bodyPr/>
          <a:lstStyle>
            <a:lvl1pPr>
              <a:lnSpc>
                <a:spcPts val="2400"/>
              </a:lnSpc>
              <a:buClr>
                <a:schemeClr val="accent2">
                  <a:lumMod val="40000"/>
                  <a:lumOff val="60000"/>
                </a:schemeClr>
              </a:buClr>
              <a:defRPr sz="2400"/>
            </a:lvl1pPr>
            <a:lvl2pPr>
              <a:buClr>
                <a:schemeClr val="accent2">
                  <a:lumMod val="40000"/>
                  <a:lumOff val="60000"/>
                </a:schemeClr>
              </a:buClr>
              <a:defRPr sz="2000"/>
            </a:lvl2pPr>
            <a:lvl3pPr>
              <a:buClr>
                <a:schemeClr val="accent2">
                  <a:lumMod val="40000"/>
                  <a:lumOff val="60000"/>
                </a:schemeClr>
              </a:buClr>
              <a:defRPr sz="2000"/>
            </a:lvl3pPr>
            <a:lvl4pPr>
              <a:buClr>
                <a:schemeClr val="accent2">
                  <a:lumMod val="40000"/>
                  <a:lumOff val="60000"/>
                </a:schemeClr>
              </a:buClr>
              <a:defRPr sz="1800"/>
            </a:lvl4pPr>
            <a:lvl5pPr>
              <a:buClr>
                <a:schemeClr val="accent2">
                  <a:lumMod val="40000"/>
                  <a:lumOff val="60000"/>
                </a:schemeClr>
              </a:buCl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6358789" y="2359421"/>
            <a:ext cx="5255784" cy="3949899"/>
          </a:xfrm>
        </p:spPr>
        <p:txBody>
          <a:bodyPr/>
          <a:lstStyle>
            <a:lvl1pPr>
              <a:lnSpc>
                <a:spcPts val="2400"/>
              </a:lnSpc>
              <a:buClr>
                <a:schemeClr val="accent2">
                  <a:lumMod val="40000"/>
                  <a:lumOff val="60000"/>
                </a:schemeClr>
              </a:buClr>
              <a:defRPr sz="2400"/>
            </a:lvl1pPr>
            <a:lvl2pPr>
              <a:buClr>
                <a:schemeClr val="accent2">
                  <a:lumMod val="40000"/>
                  <a:lumOff val="60000"/>
                </a:schemeClr>
              </a:buClr>
              <a:defRPr sz="2000"/>
            </a:lvl2pPr>
            <a:lvl3pPr>
              <a:buClr>
                <a:schemeClr val="accent2">
                  <a:lumMod val="40000"/>
                  <a:lumOff val="60000"/>
                </a:schemeClr>
              </a:buClr>
              <a:defRPr sz="2000"/>
            </a:lvl3pPr>
            <a:lvl4pPr>
              <a:buClr>
                <a:schemeClr val="accent2">
                  <a:lumMod val="40000"/>
                  <a:lumOff val="60000"/>
                </a:schemeClr>
              </a:buClr>
              <a:defRPr sz="1800"/>
            </a:lvl4pPr>
            <a:lvl5pPr>
              <a:buClr>
                <a:schemeClr val="accent2">
                  <a:lumMod val="40000"/>
                  <a:lumOff val="60000"/>
                </a:schemeClr>
              </a:buCl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5" name="Titel 1">
            <a:extLst>
              <a:ext uri="{FF2B5EF4-FFF2-40B4-BE49-F238E27FC236}">
                <a16:creationId xmlns:a16="http://schemas.microsoft.com/office/drawing/2014/main" id="{D813C54F-F85D-294F-B53D-C27B405491FF}"/>
              </a:ext>
            </a:extLst>
          </p:cNvPr>
          <p:cNvSpPr>
            <a:spLocks noGrp="1"/>
          </p:cNvSpPr>
          <p:nvPr>
            <p:ph type="title"/>
          </p:nvPr>
        </p:nvSpPr>
        <p:spPr>
          <a:xfrm>
            <a:off x="609600" y="980728"/>
            <a:ext cx="9134805" cy="1143000"/>
          </a:xfrm>
        </p:spPr>
        <p:txBody>
          <a:bodyPr anchor="t"/>
          <a:lstStyle>
            <a:lvl1pPr algn="l">
              <a:defRPr/>
            </a:lvl1pPr>
          </a:lstStyle>
          <a:p>
            <a:r>
              <a:rPr lang="de-DE" dirty="0"/>
              <a:t>Mastertitelformat bearbeiten</a:t>
            </a:r>
            <a:endParaRPr lang="de-AT" dirty="0"/>
          </a:p>
        </p:txBody>
      </p:sp>
      <p:pic>
        <p:nvPicPr>
          <p:cNvPr id="9" name="Grafik 8">
            <a:extLst>
              <a:ext uri="{FF2B5EF4-FFF2-40B4-BE49-F238E27FC236}">
                <a16:creationId xmlns:a16="http://schemas.microsoft.com/office/drawing/2014/main" id="{EE4A9B3C-DE7B-B94C-A640-FFEBD76D3D5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32504" y="6165304"/>
            <a:ext cx="1308100" cy="495300"/>
          </a:xfrm>
          <a:prstGeom prst="rect">
            <a:avLst/>
          </a:prstGeom>
        </p:spPr>
      </p:pic>
    </p:spTree>
    <p:extLst>
      <p:ext uri="{BB962C8B-B14F-4D97-AF65-F5344CB8AC3E}">
        <p14:creationId xmlns:p14="http://schemas.microsoft.com/office/powerpoint/2010/main" val="228026618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vate_Inhalt mit Überschrift">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E7F8E02E-AD98-F245-94A4-C3CDD69F40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4265328">
            <a:off x="2704544" y="-106472"/>
            <a:ext cx="11990576" cy="11990576"/>
          </a:xfrm>
          <a:prstGeom prst="rect">
            <a:avLst/>
          </a:prstGeom>
        </p:spPr>
      </p:pic>
      <p:sp>
        <p:nvSpPr>
          <p:cNvPr id="17" name="Titel 1">
            <a:extLst>
              <a:ext uri="{FF2B5EF4-FFF2-40B4-BE49-F238E27FC236}">
                <a16:creationId xmlns:a16="http://schemas.microsoft.com/office/drawing/2014/main" id="{3C3B4094-260F-0944-AEC7-91B8AC51CF49}"/>
              </a:ext>
            </a:extLst>
          </p:cNvPr>
          <p:cNvSpPr txBox="1">
            <a:spLocks/>
          </p:cNvSpPr>
          <p:nvPr userDrawn="1"/>
        </p:nvSpPr>
        <p:spPr>
          <a:xfrm>
            <a:off x="623392" y="6165304"/>
            <a:ext cx="1512168" cy="571500"/>
          </a:xfrm>
          <a:prstGeom prst="rect">
            <a:avLst/>
          </a:prstGeom>
        </p:spPr>
        <p:txBody>
          <a:bodyPr vert="horz" lIns="91440" tIns="45720" rIns="91440" bIns="45720" rtlCol="0" anchor="ctr">
            <a:noAutofit/>
          </a:bodyPr>
          <a:lstStyle>
            <a:lvl1pPr algn="l" defTabSz="914400" rtl="0" eaLnBrk="1" latinLnBrk="0" hangingPunct="1">
              <a:lnSpc>
                <a:spcPts val="3400"/>
              </a:lnSpc>
              <a:spcBef>
                <a:spcPct val="0"/>
              </a:spcBef>
              <a:buNone/>
              <a:defRPr sz="3200" b="1" kern="1200">
                <a:solidFill>
                  <a:schemeClr val="tx1"/>
                </a:solidFill>
                <a:latin typeface="Open Sans" pitchFamily="2" charset="0"/>
                <a:ea typeface="Open Sans" pitchFamily="2" charset="0"/>
                <a:cs typeface="Open Sans" pitchFamily="2" charset="0"/>
              </a:defRPr>
            </a:lvl1pPr>
          </a:lstStyle>
          <a:p>
            <a:r>
              <a:rPr lang="de-DE" sz="1100" b="0" dirty="0"/>
              <a:t>www.bbooe.at</a:t>
            </a:r>
            <a:endParaRPr lang="de-AT" sz="1100" b="0" dirty="0"/>
          </a:p>
        </p:txBody>
      </p:sp>
      <p:pic>
        <p:nvPicPr>
          <p:cNvPr id="19" name="Grafik 18">
            <a:extLst>
              <a:ext uri="{FF2B5EF4-FFF2-40B4-BE49-F238E27FC236}">
                <a16:creationId xmlns:a16="http://schemas.microsoft.com/office/drawing/2014/main" id="{757EE6B0-BA3D-B848-8BF2-9D3035DBE9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0934" y="335657"/>
            <a:ext cx="1756428" cy="933103"/>
          </a:xfrm>
          <a:prstGeom prst="rect">
            <a:avLst/>
          </a:prstGeom>
        </p:spPr>
      </p:pic>
      <p:sp>
        <p:nvSpPr>
          <p:cNvPr id="23" name="Inhaltsplatzhalter 2">
            <a:extLst>
              <a:ext uri="{FF2B5EF4-FFF2-40B4-BE49-F238E27FC236}">
                <a16:creationId xmlns:a16="http://schemas.microsoft.com/office/drawing/2014/main" id="{3D9226B5-0080-214D-8AC5-1CC5F2CE9485}"/>
              </a:ext>
            </a:extLst>
          </p:cNvPr>
          <p:cNvSpPr>
            <a:spLocks noGrp="1"/>
          </p:cNvSpPr>
          <p:nvPr>
            <p:ph idx="1"/>
          </p:nvPr>
        </p:nvSpPr>
        <p:spPr>
          <a:xfrm>
            <a:off x="4175787" y="2348880"/>
            <a:ext cx="7701575" cy="3888432"/>
          </a:xfrm>
        </p:spPr>
        <p:txBody>
          <a:bodyPr/>
          <a:lstStyle>
            <a:lvl1pPr>
              <a:lnSpc>
                <a:spcPts val="2400"/>
              </a:lnSpc>
              <a:defRPr sz="24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4" name="Textplatzhalter 3">
            <a:extLst>
              <a:ext uri="{FF2B5EF4-FFF2-40B4-BE49-F238E27FC236}">
                <a16:creationId xmlns:a16="http://schemas.microsoft.com/office/drawing/2014/main" id="{5D622C21-10E5-6240-AED1-A6DFDEA6D720}"/>
              </a:ext>
            </a:extLst>
          </p:cNvPr>
          <p:cNvSpPr>
            <a:spLocks noGrp="1"/>
          </p:cNvSpPr>
          <p:nvPr>
            <p:ph type="body" sz="half" idx="2"/>
          </p:nvPr>
        </p:nvSpPr>
        <p:spPr>
          <a:xfrm>
            <a:off x="609600" y="2348880"/>
            <a:ext cx="3374165" cy="3888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25" name="Titel 1">
            <a:extLst>
              <a:ext uri="{FF2B5EF4-FFF2-40B4-BE49-F238E27FC236}">
                <a16:creationId xmlns:a16="http://schemas.microsoft.com/office/drawing/2014/main" id="{DAF5D710-C042-2247-851C-7DC665F9439B}"/>
              </a:ext>
            </a:extLst>
          </p:cNvPr>
          <p:cNvSpPr>
            <a:spLocks noGrp="1"/>
          </p:cNvSpPr>
          <p:nvPr>
            <p:ph type="title"/>
          </p:nvPr>
        </p:nvSpPr>
        <p:spPr>
          <a:xfrm>
            <a:off x="609600" y="994717"/>
            <a:ext cx="9134805" cy="1143000"/>
          </a:xfrm>
        </p:spPr>
        <p:txBody>
          <a:bodyPr anchor="t"/>
          <a:lstStyle>
            <a:lvl1pPr algn="l">
              <a:defRPr/>
            </a:lvl1pPr>
          </a:lstStyle>
          <a:p>
            <a:r>
              <a:rPr lang="de-DE" dirty="0"/>
              <a:t>Mastertitelformat bearbeiten</a:t>
            </a:r>
            <a:endParaRPr lang="de-AT" dirty="0"/>
          </a:p>
        </p:txBody>
      </p:sp>
      <p:pic>
        <p:nvPicPr>
          <p:cNvPr id="9" name="Grafik 8">
            <a:extLst>
              <a:ext uri="{FF2B5EF4-FFF2-40B4-BE49-F238E27FC236}">
                <a16:creationId xmlns:a16="http://schemas.microsoft.com/office/drawing/2014/main" id="{00A0710C-6705-6C43-B1E5-8F6BA09F8A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32504" y="6165304"/>
            <a:ext cx="1308100" cy="495300"/>
          </a:xfrm>
          <a:prstGeom prst="rect">
            <a:avLst/>
          </a:prstGeom>
        </p:spPr>
      </p:pic>
    </p:spTree>
    <p:extLst>
      <p:ext uri="{BB962C8B-B14F-4D97-AF65-F5344CB8AC3E}">
        <p14:creationId xmlns:p14="http://schemas.microsoft.com/office/powerpoint/2010/main" val="3500244025"/>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8C8ACB7-5F7E-AD4F-AF8E-EDAF776708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4265328">
            <a:off x="2704544" y="-106472"/>
            <a:ext cx="11990576" cy="11990576"/>
          </a:xfrm>
          <a:prstGeom prst="rect">
            <a:avLst/>
          </a:prstGeom>
        </p:spPr>
      </p:pic>
      <p:pic>
        <p:nvPicPr>
          <p:cNvPr id="11" name="Grafik 10">
            <a:extLst>
              <a:ext uri="{FF2B5EF4-FFF2-40B4-BE49-F238E27FC236}">
                <a16:creationId xmlns:a16="http://schemas.microsoft.com/office/drawing/2014/main" id="{875B8616-BAC5-7142-B4A3-FA43E1C682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7672" y="6165305"/>
            <a:ext cx="948808" cy="504055"/>
          </a:xfrm>
          <a:prstGeom prst="rect">
            <a:avLst/>
          </a:prstGeom>
        </p:spPr>
      </p:pic>
      <p:sp>
        <p:nvSpPr>
          <p:cNvPr id="2" name="Titel 1"/>
          <p:cNvSpPr>
            <a:spLocks noGrp="1"/>
          </p:cNvSpPr>
          <p:nvPr>
            <p:ph type="title"/>
          </p:nvPr>
        </p:nvSpPr>
        <p:spPr>
          <a:xfrm>
            <a:off x="254835" y="5736704"/>
            <a:ext cx="8771119" cy="566738"/>
          </a:xfrm>
        </p:spPr>
        <p:txBody>
          <a:bodyPr anchor="b"/>
          <a:lstStyle>
            <a:lvl1pPr algn="l">
              <a:defRPr sz="2000" b="1"/>
            </a:lvl1pPr>
          </a:lstStyle>
          <a:p>
            <a:r>
              <a:rPr lang="de-DE" dirty="0"/>
              <a:t>Mastertitelformat bearbeiten</a:t>
            </a:r>
            <a:endParaRPr lang="de-AT" dirty="0"/>
          </a:p>
        </p:txBody>
      </p:sp>
      <p:sp>
        <p:nvSpPr>
          <p:cNvPr id="3" name="Bildplatzhalter 2"/>
          <p:cNvSpPr>
            <a:spLocks noGrp="1"/>
          </p:cNvSpPr>
          <p:nvPr>
            <p:ph type="pic" idx="1"/>
          </p:nvPr>
        </p:nvSpPr>
        <p:spPr>
          <a:xfrm>
            <a:off x="335360" y="260648"/>
            <a:ext cx="11521280" cy="5040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a:p>
        </p:txBody>
      </p:sp>
      <p:sp>
        <p:nvSpPr>
          <p:cNvPr id="4" name="Textplatzhalter 3"/>
          <p:cNvSpPr>
            <a:spLocks noGrp="1"/>
          </p:cNvSpPr>
          <p:nvPr>
            <p:ph type="body" sz="half" idx="2"/>
          </p:nvPr>
        </p:nvSpPr>
        <p:spPr>
          <a:xfrm>
            <a:off x="254835" y="6303442"/>
            <a:ext cx="8771119" cy="3659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pic>
        <p:nvPicPr>
          <p:cNvPr id="12" name="Grafik 11">
            <a:extLst>
              <a:ext uri="{FF2B5EF4-FFF2-40B4-BE49-F238E27FC236}">
                <a16:creationId xmlns:a16="http://schemas.microsoft.com/office/drawing/2014/main" id="{C9528A41-87F4-424B-8F19-A0EA1B859A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32504" y="6165304"/>
            <a:ext cx="1308100" cy="495300"/>
          </a:xfrm>
          <a:prstGeom prst="rect">
            <a:avLst/>
          </a:prstGeom>
        </p:spPr>
      </p:pic>
    </p:spTree>
    <p:extLst>
      <p:ext uri="{BB962C8B-B14F-4D97-AF65-F5344CB8AC3E}">
        <p14:creationId xmlns:p14="http://schemas.microsoft.com/office/powerpoint/2010/main" val="263514552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10492346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7" r:id="rId4"/>
    <p:sldLayoutId id="2147483681" r:id="rId5"/>
    <p:sldLayoutId id="2147483683" r:id="rId6"/>
  </p:sldLayoutIdLst>
  <p:transition spd="med">
    <p:pull/>
  </p:transition>
  <p:txStyles>
    <p:titleStyle>
      <a:lvl1pPr algn="l" defTabSz="914400" rtl="0" eaLnBrk="1" latinLnBrk="0" hangingPunct="1">
        <a:lnSpc>
          <a:spcPts val="3400"/>
        </a:lnSpc>
        <a:spcBef>
          <a:spcPct val="0"/>
        </a:spcBef>
        <a:buNone/>
        <a:defRPr sz="3200" b="1" kern="1200">
          <a:solidFill>
            <a:schemeClr val="tx1"/>
          </a:solidFill>
          <a:latin typeface="Open Sans" pitchFamily="2" charset="0"/>
          <a:ea typeface="Open Sans" pitchFamily="2" charset="0"/>
          <a:cs typeface="Open Sans" pitchFamily="2" charset="0"/>
        </a:defRPr>
      </a:lvl1pPr>
    </p:titleStyle>
    <p:bodyStyle>
      <a:lvl1pPr marL="342900" indent="-342900" algn="l" defTabSz="914400" rtl="0" eaLnBrk="1" latinLnBrk="0" hangingPunct="1">
        <a:spcBef>
          <a:spcPct val="20000"/>
        </a:spcBef>
        <a:buClr>
          <a:schemeClr val="accent2">
            <a:lumMod val="40000"/>
            <a:lumOff val="60000"/>
          </a:schemeClr>
        </a:buClr>
        <a:buFont typeface="Wingdings" panose="05000000000000000000" pitchFamily="2" charset="2"/>
        <a:buChar char="§"/>
        <a:defRPr sz="2400" kern="1200">
          <a:solidFill>
            <a:schemeClr val="tx1"/>
          </a:solidFill>
          <a:latin typeface="Open Sans" pitchFamily="2" charset="0"/>
          <a:ea typeface="Open Sans" pitchFamily="2" charset="0"/>
          <a:cs typeface="Open Sans" pitchFamily="2" charset="0"/>
        </a:defRPr>
      </a:lvl1pPr>
      <a:lvl2pPr marL="742950" indent="-285750" algn="l" defTabSz="914400" rtl="0" eaLnBrk="1" latinLnBrk="0" hangingPunct="1">
        <a:spcBef>
          <a:spcPct val="20000"/>
        </a:spcBef>
        <a:buClr>
          <a:schemeClr val="accent2">
            <a:lumMod val="40000"/>
            <a:lumOff val="60000"/>
          </a:schemeClr>
        </a:buClr>
        <a:buFont typeface="Wingdings" panose="05000000000000000000" pitchFamily="2" charset="2"/>
        <a:buChar char="§"/>
        <a:defRPr sz="20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spcBef>
          <a:spcPct val="20000"/>
        </a:spcBef>
        <a:buClr>
          <a:schemeClr val="accent2">
            <a:lumMod val="40000"/>
            <a:lumOff val="60000"/>
          </a:schemeClr>
        </a:buClr>
        <a:buFont typeface="Symbol" panose="05050102010706020507" pitchFamily="18"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spcBef>
          <a:spcPct val="20000"/>
        </a:spcBef>
        <a:buClr>
          <a:schemeClr val="accent2">
            <a:lumMod val="40000"/>
            <a:lumOff val="60000"/>
          </a:schemeClr>
        </a:buClr>
        <a:buFont typeface="Symbol" panose="05050102010706020507" pitchFamily="18" charset="2"/>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spcBef>
          <a:spcPct val="20000"/>
        </a:spcBef>
        <a:buClr>
          <a:schemeClr val="accent2">
            <a:lumMod val="40000"/>
            <a:lumOff val="60000"/>
          </a:schemeClr>
        </a:buClr>
        <a:buFont typeface="Symbol" panose="05050102010706020507" pitchFamily="18" charset="2"/>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breitband-ooe.at/" TargetMode="External"/><Relationship Id="rId2" Type="http://schemas.openxmlformats.org/officeDocument/2006/relationships/image" Target="../media/image50.jpeg"/><Relationship Id="rId1" Type="http://schemas.openxmlformats.org/officeDocument/2006/relationships/slideLayout" Target="../slideLayouts/slideLayout3.xml"/><Relationship Id="rId6" Type="http://schemas.openxmlformats.org/officeDocument/2006/relationships/image" Target="../media/image13.gif"/><Relationship Id="rId5" Type="http://schemas.openxmlformats.org/officeDocument/2006/relationships/image" Target="../media/image52.gif"/><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video" Target="https://www.youtube.com/embed/bSXP8ue0wsg?start=13&amp;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gif"/><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811B8-CA1D-EB47-A9F1-4A592E262711}"/>
              </a:ext>
            </a:extLst>
          </p:cNvPr>
          <p:cNvSpPr>
            <a:spLocks noGrp="1"/>
          </p:cNvSpPr>
          <p:nvPr>
            <p:ph type="title"/>
          </p:nvPr>
        </p:nvSpPr>
        <p:spPr>
          <a:xfrm>
            <a:off x="983432" y="3429000"/>
            <a:ext cx="9649072" cy="1238250"/>
          </a:xfrm>
        </p:spPr>
        <p:txBody>
          <a:bodyPr/>
          <a:lstStyle/>
          <a:p>
            <a:r>
              <a:rPr lang="de-DE" dirty="0"/>
              <a:t>Glasfaserausbau mit der Breitband Oberösterreich</a:t>
            </a:r>
          </a:p>
        </p:txBody>
      </p:sp>
      <p:sp>
        <p:nvSpPr>
          <p:cNvPr id="3" name="Textplatzhalter 2">
            <a:extLst>
              <a:ext uri="{FF2B5EF4-FFF2-40B4-BE49-F238E27FC236}">
                <a16:creationId xmlns:a16="http://schemas.microsoft.com/office/drawing/2014/main" id="{08D6F328-BA9D-0542-A141-B27E0B125EF2}"/>
              </a:ext>
            </a:extLst>
          </p:cNvPr>
          <p:cNvSpPr>
            <a:spLocks noGrp="1"/>
          </p:cNvSpPr>
          <p:nvPr>
            <p:ph type="body" idx="1"/>
          </p:nvPr>
        </p:nvSpPr>
        <p:spPr>
          <a:xfrm>
            <a:off x="983432" y="4667250"/>
            <a:ext cx="7848872" cy="705966"/>
          </a:xfrm>
        </p:spPr>
        <p:txBody>
          <a:bodyPr>
            <a:normAutofit lnSpcReduction="10000"/>
          </a:bodyPr>
          <a:lstStyle/>
          <a:p>
            <a:r>
              <a:rPr lang="de-DE" dirty="0"/>
              <a:t>St. Pantaleon, 20.11.2024</a:t>
            </a:r>
          </a:p>
          <a:p>
            <a:r>
              <a:rPr lang="de-AT" dirty="0"/>
              <a:t>Rebecca Höfner</a:t>
            </a:r>
          </a:p>
        </p:txBody>
      </p:sp>
    </p:spTree>
    <p:extLst>
      <p:ext uri="{BB962C8B-B14F-4D97-AF65-F5344CB8AC3E}">
        <p14:creationId xmlns:p14="http://schemas.microsoft.com/office/powerpoint/2010/main" val="2624050618"/>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F78E6-BB77-FCF8-A09E-1C2B3D32B0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6609F3-C70C-29F1-BE5D-FFE9119C6664}"/>
              </a:ext>
            </a:extLst>
          </p:cNvPr>
          <p:cNvSpPr>
            <a:spLocks noGrp="1"/>
          </p:cNvSpPr>
          <p:nvPr>
            <p:ph type="title"/>
          </p:nvPr>
        </p:nvSpPr>
        <p:spPr>
          <a:xfrm>
            <a:off x="551384" y="1124744"/>
            <a:ext cx="11640616" cy="4896544"/>
          </a:xfrm>
        </p:spPr>
        <p:txBody>
          <a:bodyPr>
            <a:normAutofit fontScale="90000"/>
          </a:bodyPr>
          <a:lstStyle/>
          <a:p>
            <a:r>
              <a:rPr lang="de-AT" dirty="0"/>
              <a:t>Wie geht es weiter in den drei Gemeinden:</a:t>
            </a:r>
            <a:br>
              <a:rPr lang="de-AT" dirty="0"/>
            </a:br>
            <a:br>
              <a:rPr lang="de-AT" dirty="0"/>
            </a:br>
            <a:r>
              <a:rPr lang="de-AT" sz="2800" dirty="0"/>
              <a:t>- Verträge zwischen BBOÖ/Bund/Land/Gemeinde/Baufirmen und</a:t>
            </a:r>
            <a:br>
              <a:rPr lang="de-AT" sz="2800" dirty="0"/>
            </a:br>
            <a:r>
              <a:rPr lang="de-AT" sz="2800" dirty="0"/>
              <a:t>  Dienstleistern werden geschlossen</a:t>
            </a:r>
            <a:br>
              <a:rPr lang="de-AT" sz="2800" dirty="0"/>
            </a:br>
            <a:r>
              <a:rPr lang="de-AT" sz="2800" dirty="0"/>
              <a:t>- Planung des Gebietes über den Winter 2024/2025</a:t>
            </a:r>
            <a:br>
              <a:rPr lang="de-AT" sz="2800" dirty="0"/>
            </a:br>
            <a:r>
              <a:rPr lang="de-AT" sz="2800" dirty="0"/>
              <a:t>	- Grundeigentümer werden kontaktiert</a:t>
            </a:r>
            <a:br>
              <a:rPr lang="de-AT" sz="2800" dirty="0"/>
            </a:br>
            <a:r>
              <a:rPr lang="de-AT" sz="2800" dirty="0"/>
              <a:t>	- Vertrieb startet (</a:t>
            </a:r>
            <a:r>
              <a:rPr lang="de-AT" sz="2800" dirty="0">
                <a:solidFill>
                  <a:schemeClr val="accent1"/>
                </a:solidFill>
              </a:rPr>
              <a:t>DERZEIT NOCH KEINE BESTELLUNG MÖGLICH</a:t>
            </a:r>
            <a:r>
              <a:rPr lang="de-AT" sz="2800" dirty="0"/>
              <a:t>)</a:t>
            </a:r>
            <a:br>
              <a:rPr lang="de-AT" sz="2800" dirty="0"/>
            </a:br>
            <a:r>
              <a:rPr lang="de-AT" sz="2800" dirty="0"/>
              <a:t>- Aufstellen den </a:t>
            </a:r>
            <a:r>
              <a:rPr lang="de-AT" sz="2800" dirty="0" err="1"/>
              <a:t>POP´s</a:t>
            </a:r>
            <a:r>
              <a:rPr lang="de-AT" sz="2800" dirty="0"/>
              <a:t> (Verteilzentrum) in Ostermiething</a:t>
            </a:r>
            <a:br>
              <a:rPr lang="de-AT" sz="2800" dirty="0"/>
            </a:br>
            <a:r>
              <a:rPr lang="de-AT" sz="2800" dirty="0"/>
              <a:t>- Baustart voraussichtlich im Frühjahr/Sommer 2025</a:t>
            </a:r>
            <a:br>
              <a:rPr lang="de-AT" sz="2800" dirty="0"/>
            </a:br>
            <a:r>
              <a:rPr lang="de-AT" sz="2800" dirty="0"/>
              <a:t>- Projektende inkl. Inbetriebnahme der letzten Kundenanschlüsse</a:t>
            </a:r>
            <a:br>
              <a:rPr lang="de-AT" sz="2800" dirty="0"/>
            </a:br>
            <a:r>
              <a:rPr lang="de-AT" sz="2800" dirty="0"/>
              <a:t>  voraussichtlich Frühjahr 2026</a:t>
            </a:r>
            <a:endParaRPr lang="de-AT" sz="2800" b="0" dirty="0"/>
          </a:p>
        </p:txBody>
      </p:sp>
    </p:spTree>
    <p:extLst>
      <p:ext uri="{BB962C8B-B14F-4D97-AF65-F5344CB8AC3E}">
        <p14:creationId xmlns:p14="http://schemas.microsoft.com/office/powerpoint/2010/main" val="251409577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5659F652-400D-47F9-B781-99C79A90B2DC}"/>
              </a:ext>
            </a:extLst>
          </p:cNvPr>
          <p:cNvSpPr/>
          <p:nvPr/>
        </p:nvSpPr>
        <p:spPr>
          <a:xfrm>
            <a:off x="2005492" y="4905076"/>
            <a:ext cx="7200000" cy="1080000"/>
          </a:xfrm>
          <a:prstGeom prst="rect">
            <a:avLst/>
          </a:prstGeom>
          <a:solidFill>
            <a:srgbClr val="C0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FTTH-Netz (Künette, Verteiler, (Leer)-Rohrverbund, Glasfaser,…)</a:t>
            </a:r>
          </a:p>
        </p:txBody>
      </p:sp>
      <p:sp>
        <p:nvSpPr>
          <p:cNvPr id="10" name="Textfeld 9">
            <a:extLst>
              <a:ext uri="{FF2B5EF4-FFF2-40B4-BE49-F238E27FC236}">
                <a16:creationId xmlns:a16="http://schemas.microsoft.com/office/drawing/2014/main" id="{DBDAC3F1-F78B-4B2B-BCE5-5A01AA284A9D}"/>
              </a:ext>
            </a:extLst>
          </p:cNvPr>
          <p:cNvSpPr txBox="1"/>
          <p:nvPr/>
        </p:nvSpPr>
        <p:spPr>
          <a:xfrm>
            <a:off x="1241384" y="5270225"/>
            <a:ext cx="761427" cy="276999"/>
          </a:xfrm>
          <a:prstGeom prst="rect">
            <a:avLst/>
          </a:prstGeom>
          <a:noFill/>
        </p:spPr>
        <p:txBody>
          <a:bodyPr wrap="none" lIns="0" tIns="0" rIns="0" bIns="0" rtlCol="0">
            <a:noAutofit/>
          </a:bodyPr>
          <a:lstStyle/>
          <a:p>
            <a:pPr algn="r"/>
            <a:r>
              <a:rPr lang="de-AT" b="1" dirty="0"/>
              <a:t>BBOÖ </a:t>
            </a:r>
          </a:p>
        </p:txBody>
      </p:sp>
      <p:sp>
        <p:nvSpPr>
          <p:cNvPr id="11" name="Rechteck 10">
            <a:extLst>
              <a:ext uri="{FF2B5EF4-FFF2-40B4-BE49-F238E27FC236}">
                <a16:creationId xmlns:a16="http://schemas.microsoft.com/office/drawing/2014/main" id="{86DC2F0F-13D8-4F95-A1D4-1B67B0909191}"/>
              </a:ext>
            </a:extLst>
          </p:cNvPr>
          <p:cNvSpPr/>
          <p:nvPr/>
        </p:nvSpPr>
        <p:spPr>
          <a:xfrm>
            <a:off x="2007420" y="3707072"/>
            <a:ext cx="7200000" cy="1080000"/>
          </a:xfrm>
          <a:prstGeom prst="rect">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Netzprovider BBOÖ</a:t>
            </a:r>
          </a:p>
        </p:txBody>
      </p:sp>
      <p:sp>
        <p:nvSpPr>
          <p:cNvPr id="13" name="Rechteck 12">
            <a:extLst>
              <a:ext uri="{FF2B5EF4-FFF2-40B4-BE49-F238E27FC236}">
                <a16:creationId xmlns:a16="http://schemas.microsoft.com/office/drawing/2014/main" id="{E026CE14-D2C5-4475-A070-6CD1C690EF9C}"/>
              </a:ext>
            </a:extLst>
          </p:cNvPr>
          <p:cNvSpPr/>
          <p:nvPr/>
        </p:nvSpPr>
        <p:spPr>
          <a:xfrm>
            <a:off x="2009353" y="2524548"/>
            <a:ext cx="2094774" cy="1080000"/>
          </a:xfrm>
          <a:prstGeom prst="rect">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Serviceprovider 1</a:t>
            </a:r>
          </a:p>
        </p:txBody>
      </p:sp>
      <p:sp>
        <p:nvSpPr>
          <p:cNvPr id="14" name="Textfeld 13">
            <a:extLst>
              <a:ext uri="{FF2B5EF4-FFF2-40B4-BE49-F238E27FC236}">
                <a16:creationId xmlns:a16="http://schemas.microsoft.com/office/drawing/2014/main" id="{604C9256-20FB-4524-8640-45B55FD2EF5F}"/>
              </a:ext>
            </a:extLst>
          </p:cNvPr>
          <p:cNvSpPr txBox="1"/>
          <p:nvPr/>
        </p:nvSpPr>
        <p:spPr>
          <a:xfrm>
            <a:off x="152261" y="2924944"/>
            <a:ext cx="1790160" cy="632047"/>
          </a:xfrm>
          <a:prstGeom prst="rect">
            <a:avLst/>
          </a:prstGeom>
          <a:noFill/>
        </p:spPr>
        <p:txBody>
          <a:bodyPr wrap="square" lIns="0" tIns="0" rIns="0" bIns="0" rtlCol="0">
            <a:noAutofit/>
          </a:bodyPr>
          <a:lstStyle/>
          <a:p>
            <a:pPr algn="r"/>
            <a:r>
              <a:rPr lang="de-AT" sz="1600" dirty="0"/>
              <a:t>14 Anbieter</a:t>
            </a:r>
          </a:p>
        </p:txBody>
      </p:sp>
      <p:sp>
        <p:nvSpPr>
          <p:cNvPr id="15" name="Rechteck 14">
            <a:extLst>
              <a:ext uri="{FF2B5EF4-FFF2-40B4-BE49-F238E27FC236}">
                <a16:creationId xmlns:a16="http://schemas.microsoft.com/office/drawing/2014/main" id="{5D27CAB7-50D1-45A9-9AFB-084CD4B658EA}"/>
              </a:ext>
            </a:extLst>
          </p:cNvPr>
          <p:cNvSpPr/>
          <p:nvPr/>
        </p:nvSpPr>
        <p:spPr>
          <a:xfrm>
            <a:off x="4245194" y="2538048"/>
            <a:ext cx="2094774" cy="1080000"/>
          </a:xfrm>
          <a:prstGeom prst="rect">
            <a:avLst/>
          </a:prstGeom>
          <a:solidFill>
            <a:srgbClr val="FFC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Serviceprovider 2</a:t>
            </a:r>
          </a:p>
        </p:txBody>
      </p:sp>
      <p:sp>
        <p:nvSpPr>
          <p:cNvPr id="16" name="Rechteck 15">
            <a:extLst>
              <a:ext uri="{FF2B5EF4-FFF2-40B4-BE49-F238E27FC236}">
                <a16:creationId xmlns:a16="http://schemas.microsoft.com/office/drawing/2014/main" id="{513C375D-AC5E-4F73-A57D-B1257231261C}"/>
              </a:ext>
            </a:extLst>
          </p:cNvPr>
          <p:cNvSpPr/>
          <p:nvPr/>
        </p:nvSpPr>
        <p:spPr>
          <a:xfrm>
            <a:off x="7110718" y="2538048"/>
            <a:ext cx="2094774" cy="1080000"/>
          </a:xfrm>
          <a:prstGeom prst="rect">
            <a:avLst/>
          </a:prstGeom>
          <a:solidFill>
            <a:schemeClr val="accent4">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Serviceprovider n</a:t>
            </a:r>
          </a:p>
        </p:txBody>
      </p:sp>
      <p:sp>
        <p:nvSpPr>
          <p:cNvPr id="17" name="Textfeld 16">
            <a:extLst>
              <a:ext uri="{FF2B5EF4-FFF2-40B4-BE49-F238E27FC236}">
                <a16:creationId xmlns:a16="http://schemas.microsoft.com/office/drawing/2014/main" id="{F690E71A-1DBB-4361-A4F9-1FAE69FE44ED}"/>
              </a:ext>
            </a:extLst>
          </p:cNvPr>
          <p:cNvSpPr txBox="1"/>
          <p:nvPr/>
        </p:nvSpPr>
        <p:spPr>
          <a:xfrm>
            <a:off x="6609642" y="3268346"/>
            <a:ext cx="231401" cy="349702"/>
          </a:xfrm>
          <a:prstGeom prst="rect">
            <a:avLst/>
          </a:prstGeom>
          <a:noFill/>
        </p:spPr>
        <p:txBody>
          <a:bodyPr wrap="none" lIns="36000" tIns="36000" rIns="36000" bIns="36000" rtlCol="0">
            <a:spAutoFit/>
          </a:bodyPr>
          <a:lstStyle/>
          <a:p>
            <a:pPr algn="r"/>
            <a:r>
              <a:rPr lang="de-AT" dirty="0"/>
              <a:t>…</a:t>
            </a:r>
          </a:p>
        </p:txBody>
      </p:sp>
      <p:sp>
        <p:nvSpPr>
          <p:cNvPr id="18" name="Geschweifte Klammer links 17">
            <a:extLst>
              <a:ext uri="{FF2B5EF4-FFF2-40B4-BE49-F238E27FC236}">
                <a16:creationId xmlns:a16="http://schemas.microsoft.com/office/drawing/2014/main" id="{F06C79E6-BBE9-4600-8889-3DC020219F41}"/>
              </a:ext>
            </a:extLst>
          </p:cNvPr>
          <p:cNvSpPr/>
          <p:nvPr/>
        </p:nvSpPr>
        <p:spPr>
          <a:xfrm rot="5400000">
            <a:off x="5506887" y="-1331174"/>
            <a:ext cx="191854" cy="7200003"/>
          </a:xfrm>
          <a:prstGeom prst="leftBrace">
            <a:avLst>
              <a:gd name="adj1" fmla="val 3936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9" name="Textfeld 18">
            <a:extLst>
              <a:ext uri="{FF2B5EF4-FFF2-40B4-BE49-F238E27FC236}">
                <a16:creationId xmlns:a16="http://schemas.microsoft.com/office/drawing/2014/main" id="{C96161D6-9CB7-4E30-893A-6A831C8D087C}"/>
              </a:ext>
            </a:extLst>
          </p:cNvPr>
          <p:cNvSpPr txBox="1"/>
          <p:nvPr/>
        </p:nvSpPr>
        <p:spPr>
          <a:xfrm>
            <a:off x="1457968" y="1365241"/>
            <a:ext cx="8307265" cy="749812"/>
          </a:xfrm>
          <a:prstGeom prst="rect">
            <a:avLst/>
          </a:prstGeom>
          <a:noFill/>
        </p:spPr>
        <p:txBody>
          <a:bodyPr wrap="none" lIns="36000" tIns="36000" rIns="36000" bIns="36000" rtlCol="0">
            <a:spAutoFit/>
          </a:bodyPr>
          <a:lstStyle/>
          <a:p>
            <a:pPr algn="ctr"/>
            <a:r>
              <a:rPr lang="de-AT" sz="2200" u="sng" dirty="0"/>
              <a:t>Es stehen – wie beim Stromnetz - viele verschiedene</a:t>
            </a:r>
            <a:r>
              <a:rPr lang="de-AT" sz="2200" dirty="0"/>
              <a:t> Anbieter) </a:t>
            </a:r>
          </a:p>
          <a:p>
            <a:pPr algn="ctr"/>
            <a:r>
              <a:rPr lang="de-AT" sz="2200" dirty="0"/>
              <a:t>(Serviceprovider) für Endkunden zur Auswahl</a:t>
            </a:r>
          </a:p>
        </p:txBody>
      </p:sp>
      <p:sp>
        <p:nvSpPr>
          <p:cNvPr id="20" name="Textfeld 19">
            <a:extLst>
              <a:ext uri="{FF2B5EF4-FFF2-40B4-BE49-F238E27FC236}">
                <a16:creationId xmlns:a16="http://schemas.microsoft.com/office/drawing/2014/main" id="{9BF8E74A-9900-4F36-BCE0-07C0C81A880F}"/>
              </a:ext>
            </a:extLst>
          </p:cNvPr>
          <p:cNvSpPr txBox="1"/>
          <p:nvPr/>
        </p:nvSpPr>
        <p:spPr>
          <a:xfrm>
            <a:off x="9529893" y="2847782"/>
            <a:ext cx="2017860" cy="523220"/>
          </a:xfrm>
          <a:prstGeom prst="rect">
            <a:avLst/>
          </a:prstGeom>
          <a:noFill/>
        </p:spPr>
        <p:txBody>
          <a:bodyPr wrap="none" rtlCol="0">
            <a:spAutoFit/>
          </a:bodyPr>
          <a:lstStyle/>
          <a:p>
            <a:r>
              <a:rPr lang="de-AT" sz="1400" dirty="0"/>
              <a:t>Günstige Tarife durch </a:t>
            </a:r>
            <a:br>
              <a:rPr lang="de-AT" sz="1400" dirty="0"/>
            </a:br>
            <a:r>
              <a:rPr lang="de-AT" sz="1400" dirty="0"/>
              <a:t>mehr Wettbewerb!</a:t>
            </a:r>
          </a:p>
        </p:txBody>
      </p:sp>
      <p:sp>
        <p:nvSpPr>
          <p:cNvPr id="21" name="Textfeld 20">
            <a:extLst>
              <a:ext uri="{FF2B5EF4-FFF2-40B4-BE49-F238E27FC236}">
                <a16:creationId xmlns:a16="http://schemas.microsoft.com/office/drawing/2014/main" id="{CDD15A96-2E52-4BD1-A02E-AF3428F5A7E1}"/>
              </a:ext>
            </a:extLst>
          </p:cNvPr>
          <p:cNvSpPr txBox="1"/>
          <p:nvPr/>
        </p:nvSpPr>
        <p:spPr>
          <a:xfrm>
            <a:off x="9529893" y="4633972"/>
            <a:ext cx="2321148" cy="523220"/>
          </a:xfrm>
          <a:prstGeom prst="rect">
            <a:avLst/>
          </a:prstGeom>
          <a:noFill/>
        </p:spPr>
        <p:txBody>
          <a:bodyPr wrap="none" rtlCol="0">
            <a:spAutoFit/>
          </a:bodyPr>
          <a:lstStyle/>
          <a:p>
            <a:r>
              <a:rPr lang="de-AT" sz="1400" dirty="0"/>
              <a:t>Kostenoptimierung durch</a:t>
            </a:r>
            <a:br>
              <a:rPr lang="de-AT" sz="1400" dirty="0"/>
            </a:br>
            <a:r>
              <a:rPr lang="de-AT" sz="1400" dirty="0"/>
              <a:t>hohe Auslastung! </a:t>
            </a:r>
          </a:p>
        </p:txBody>
      </p:sp>
      <p:sp>
        <p:nvSpPr>
          <p:cNvPr id="22" name="Geschweifte Klammer rechts 21">
            <a:extLst>
              <a:ext uri="{FF2B5EF4-FFF2-40B4-BE49-F238E27FC236}">
                <a16:creationId xmlns:a16="http://schemas.microsoft.com/office/drawing/2014/main" id="{B836A96A-F933-4A05-B85C-99FF6FED91A8}"/>
              </a:ext>
            </a:extLst>
          </p:cNvPr>
          <p:cNvSpPr/>
          <p:nvPr/>
        </p:nvSpPr>
        <p:spPr>
          <a:xfrm>
            <a:off x="9320169" y="2524548"/>
            <a:ext cx="243280" cy="108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23" name="Geschweifte Klammer rechts 22">
            <a:extLst>
              <a:ext uri="{FF2B5EF4-FFF2-40B4-BE49-F238E27FC236}">
                <a16:creationId xmlns:a16="http://schemas.microsoft.com/office/drawing/2014/main" id="{69C75CC0-7253-488D-8C2D-31ED9EE86D00}"/>
              </a:ext>
            </a:extLst>
          </p:cNvPr>
          <p:cNvSpPr/>
          <p:nvPr/>
        </p:nvSpPr>
        <p:spPr>
          <a:xfrm>
            <a:off x="9320169" y="3714812"/>
            <a:ext cx="243280" cy="22702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24" name="Titel 1">
            <a:extLst>
              <a:ext uri="{FF2B5EF4-FFF2-40B4-BE49-F238E27FC236}">
                <a16:creationId xmlns:a16="http://schemas.microsoft.com/office/drawing/2014/main" id="{D58D6DB2-18B8-AED5-D182-C4C8678BCEF4}"/>
              </a:ext>
            </a:extLst>
          </p:cNvPr>
          <p:cNvSpPr txBox="1">
            <a:spLocks/>
          </p:cNvSpPr>
          <p:nvPr/>
        </p:nvSpPr>
        <p:spPr>
          <a:xfrm>
            <a:off x="445298" y="332656"/>
            <a:ext cx="7450902" cy="734194"/>
          </a:xfrm>
          <a:prstGeom prst="rect">
            <a:avLst/>
          </a:prstGeom>
        </p:spPr>
        <p:txBody>
          <a:bodyPr vert="horz" wrap="none" lIns="91440" tIns="45720" rIns="91440" bIns="45720" rtlCol="0" anchor="ctr" anchorCtr="0">
            <a:noAutofit/>
          </a:bodyPr>
          <a:lstStyle>
            <a:lvl1pPr algn="l" defTabSz="914400" rtl="0" eaLnBrk="1" latinLnBrk="0" hangingPunct="1">
              <a:lnSpc>
                <a:spcPts val="3800"/>
              </a:lnSpc>
              <a:spcBef>
                <a:spcPct val="0"/>
              </a:spcBef>
              <a:buNone/>
              <a:defRPr sz="4000" b="1" kern="1200" cap="all">
                <a:solidFill>
                  <a:schemeClr val="tx1"/>
                </a:solidFill>
                <a:latin typeface="Open Sans" pitchFamily="2" charset="0"/>
                <a:ea typeface="Open Sans" pitchFamily="2" charset="0"/>
                <a:cs typeface="Open Sans" pitchFamily="2" charset="0"/>
              </a:defRPr>
            </a:lvl1pPr>
          </a:lstStyle>
          <a:p>
            <a:r>
              <a:rPr lang="de-AT" sz="3200" dirty="0"/>
              <a:t>EIN offenes Netz </a:t>
            </a:r>
            <a:r>
              <a:rPr lang="de-AT" sz="3200" dirty="0">
                <a:sym typeface="Wingdings" panose="05000000000000000000" pitchFamily="2" charset="2"/>
              </a:rPr>
              <a:t> viele Provider</a:t>
            </a:r>
            <a:r>
              <a:rPr lang="de-AT" sz="3200" dirty="0"/>
              <a:t> </a:t>
            </a:r>
          </a:p>
        </p:txBody>
      </p:sp>
    </p:spTree>
    <p:extLst>
      <p:ext uri="{BB962C8B-B14F-4D97-AF65-F5344CB8AC3E}">
        <p14:creationId xmlns:p14="http://schemas.microsoft.com/office/powerpoint/2010/main" val="4899370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3D9E0290-5E86-4D59-C929-316234A20E37}"/>
              </a:ext>
            </a:extLst>
          </p:cNvPr>
          <p:cNvSpPr>
            <a:spLocks noGrp="1"/>
          </p:cNvSpPr>
          <p:nvPr>
            <p:ph type="title"/>
          </p:nvPr>
        </p:nvSpPr>
        <p:spPr>
          <a:xfrm>
            <a:off x="7248128" y="1700808"/>
            <a:ext cx="4320480" cy="3299741"/>
          </a:xfrm>
        </p:spPr>
        <p:txBody>
          <a:bodyPr>
            <a:normAutofit/>
          </a:bodyPr>
          <a:lstStyle/>
          <a:p>
            <a:pPr algn="ctr"/>
            <a:br>
              <a:rPr lang="de-AT" b="1" i="0" dirty="0">
                <a:effectLst/>
                <a:latin typeface="Open Sans" panose="020B0606030504020204" pitchFamily="34" charset="0"/>
                <a:ea typeface="Open Sans" panose="020B0606030504020204" pitchFamily="34" charset="0"/>
                <a:cs typeface="Open Sans" panose="020B0606030504020204" pitchFamily="34" charset="0"/>
              </a:rPr>
            </a:br>
            <a:br>
              <a:rPr lang="de-AT" b="1" i="0" dirty="0">
                <a:effectLst/>
                <a:latin typeface="Open Sans" panose="020B0606030504020204" pitchFamily="34" charset="0"/>
                <a:ea typeface="Open Sans" panose="020B0606030504020204" pitchFamily="34" charset="0"/>
                <a:cs typeface="Open Sans" panose="020B0606030504020204" pitchFamily="34" charset="0"/>
              </a:rPr>
            </a:br>
            <a:br>
              <a:rPr lang="de-AT" b="1" i="0" dirty="0">
                <a:effectLst/>
                <a:latin typeface="Open Sans" panose="020B0606030504020204" pitchFamily="34" charset="0"/>
                <a:ea typeface="Open Sans" panose="020B0606030504020204" pitchFamily="34" charset="0"/>
                <a:cs typeface="Open Sans" panose="020B0606030504020204" pitchFamily="34" charset="0"/>
              </a:rPr>
            </a:br>
            <a:r>
              <a:rPr lang="de-AT" b="1" i="0" dirty="0">
                <a:effectLst/>
                <a:latin typeface="Open Sans" panose="020B0606030504020204" pitchFamily="34" charset="0"/>
                <a:ea typeface="Open Sans" panose="020B0606030504020204" pitchFamily="34" charset="0"/>
                <a:cs typeface="Open Sans" panose="020B0606030504020204" pitchFamily="34" charset="0"/>
              </a:rPr>
              <a:t>Service-Provider </a:t>
            </a:r>
            <a:r>
              <a:rPr lang="de-AT" dirty="0">
                <a:latin typeface="Open Sans" panose="020B0606030504020204" pitchFamily="34" charset="0"/>
                <a:ea typeface="Open Sans" panose="020B0606030504020204" pitchFamily="34" charset="0"/>
                <a:cs typeface="Open Sans" panose="020B0606030504020204" pitchFamily="34" charset="0"/>
              </a:rPr>
              <a:t>im</a:t>
            </a:r>
            <a:br>
              <a:rPr lang="de-AT" b="1" i="0" dirty="0">
                <a:effectLst/>
                <a:latin typeface="Open Sans" panose="020B0606030504020204" pitchFamily="34" charset="0"/>
                <a:ea typeface="Open Sans" panose="020B0606030504020204" pitchFamily="34" charset="0"/>
                <a:cs typeface="Open Sans" panose="020B0606030504020204" pitchFamily="34" charset="0"/>
              </a:rPr>
            </a:br>
            <a:r>
              <a:rPr lang="de-AT" b="1" i="0" dirty="0">
                <a:effectLst/>
                <a:latin typeface="Open Sans" panose="020B0606030504020204" pitchFamily="34" charset="0"/>
                <a:ea typeface="Open Sans" panose="020B0606030504020204" pitchFamily="34" charset="0"/>
                <a:cs typeface="Open Sans" panose="020B0606030504020204" pitchFamily="34" charset="0"/>
              </a:rPr>
              <a:t>BBOÖ-Netz</a:t>
            </a:r>
            <a:br>
              <a:rPr lang="de-AT" b="1" i="0" dirty="0">
                <a:effectLst/>
                <a:latin typeface="Open Sans" panose="020B0606030504020204" pitchFamily="34" charset="0"/>
                <a:ea typeface="Open Sans" panose="020B0606030504020204" pitchFamily="34" charset="0"/>
                <a:cs typeface="Open Sans" panose="020B0606030504020204" pitchFamily="34" charset="0"/>
              </a:rPr>
            </a:br>
            <a:endParaRPr lang="de-AT" b="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fik 3">
            <a:extLst>
              <a:ext uri="{FF2B5EF4-FFF2-40B4-BE49-F238E27FC236}">
                <a16:creationId xmlns:a16="http://schemas.microsoft.com/office/drawing/2014/main" id="{EF37E999-CE5A-79F8-3A62-C4FD36DD57E1}"/>
              </a:ext>
            </a:extLst>
          </p:cNvPr>
          <p:cNvPicPr>
            <a:picLocks noChangeAspect="1"/>
          </p:cNvPicPr>
          <p:nvPr/>
        </p:nvPicPr>
        <p:blipFill>
          <a:blip r:embed="rId2"/>
          <a:stretch>
            <a:fillRect/>
          </a:stretch>
        </p:blipFill>
        <p:spPr>
          <a:xfrm>
            <a:off x="363915" y="1092849"/>
            <a:ext cx="6672064" cy="3272255"/>
          </a:xfrm>
          <a:prstGeom prst="rect">
            <a:avLst/>
          </a:prstGeom>
        </p:spPr>
      </p:pic>
      <p:pic>
        <p:nvPicPr>
          <p:cNvPr id="8" name="Grafik 7">
            <a:extLst>
              <a:ext uri="{FF2B5EF4-FFF2-40B4-BE49-F238E27FC236}">
                <a16:creationId xmlns:a16="http://schemas.microsoft.com/office/drawing/2014/main" id="{92262A32-2AFB-CE7D-E5A4-51A75033E725}"/>
              </a:ext>
            </a:extLst>
          </p:cNvPr>
          <p:cNvPicPr>
            <a:picLocks noChangeAspect="1"/>
          </p:cNvPicPr>
          <p:nvPr/>
        </p:nvPicPr>
        <p:blipFill>
          <a:blip r:embed="rId3"/>
          <a:stretch>
            <a:fillRect/>
          </a:stretch>
        </p:blipFill>
        <p:spPr>
          <a:xfrm>
            <a:off x="335360" y="4365104"/>
            <a:ext cx="6729175" cy="984517"/>
          </a:xfrm>
          <a:prstGeom prst="rect">
            <a:avLst/>
          </a:prstGeom>
        </p:spPr>
      </p:pic>
    </p:spTree>
    <p:extLst>
      <p:ext uri="{BB962C8B-B14F-4D97-AF65-F5344CB8AC3E}">
        <p14:creationId xmlns:p14="http://schemas.microsoft.com/office/powerpoint/2010/main" val="102541150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B3437-641B-C455-0016-C4BB9BBBF0AC}"/>
              </a:ext>
            </a:extLst>
          </p:cNvPr>
          <p:cNvSpPr>
            <a:spLocks noGrp="1"/>
          </p:cNvSpPr>
          <p:nvPr>
            <p:ph type="title"/>
          </p:nvPr>
        </p:nvSpPr>
        <p:spPr>
          <a:xfrm>
            <a:off x="637090" y="404664"/>
            <a:ext cx="9134805" cy="928670"/>
          </a:xfrm>
        </p:spPr>
        <p:txBody>
          <a:bodyPr>
            <a:normAutofit/>
          </a:bodyPr>
          <a:lstStyle/>
          <a:p>
            <a:r>
              <a:rPr lang="de-AT" sz="3000" b="1" dirty="0"/>
              <a:t>Aktuelle Produkte der Anbieter am Netz</a:t>
            </a:r>
            <a:br>
              <a:rPr lang="de-AT" sz="3200" b="1" dirty="0"/>
            </a:br>
            <a:r>
              <a:rPr lang="de-AT" sz="1600" b="1" dirty="0"/>
              <a:t>Auskunft zu den Produkten geben die jeweiligen Anbieter</a:t>
            </a:r>
            <a:endParaRPr lang="de-AT" dirty="0"/>
          </a:p>
        </p:txBody>
      </p:sp>
      <p:sp>
        <p:nvSpPr>
          <p:cNvPr id="3" name="Inhaltsplatzhalter 2">
            <a:extLst>
              <a:ext uri="{FF2B5EF4-FFF2-40B4-BE49-F238E27FC236}">
                <a16:creationId xmlns:a16="http://schemas.microsoft.com/office/drawing/2014/main" id="{C6BA2A14-4F6E-299D-DE64-FD4AA339F7B5}"/>
              </a:ext>
            </a:extLst>
          </p:cNvPr>
          <p:cNvSpPr>
            <a:spLocks noGrp="1"/>
          </p:cNvSpPr>
          <p:nvPr>
            <p:ph idx="1"/>
          </p:nvPr>
        </p:nvSpPr>
        <p:spPr>
          <a:xfrm>
            <a:off x="558750" y="1556792"/>
            <a:ext cx="6905402" cy="4968552"/>
          </a:xfrm>
        </p:spPr>
        <p:txBody>
          <a:bodyPr>
            <a:normAutofit fontScale="92500" lnSpcReduction="20000"/>
          </a:bodyPr>
          <a:lstStyle/>
          <a:p>
            <a:r>
              <a:rPr lang="de-AT" sz="3200" b="1" dirty="0"/>
              <a:t>Internet</a:t>
            </a:r>
            <a:br>
              <a:rPr lang="de-AT" sz="3200" b="1" dirty="0"/>
            </a:br>
            <a:endParaRPr lang="de-AT" sz="3200" b="1" dirty="0"/>
          </a:p>
          <a:p>
            <a:r>
              <a:rPr lang="de-AT" sz="3200" b="1" dirty="0"/>
              <a:t>Fernsehen auf Abruf </a:t>
            </a:r>
            <a:br>
              <a:rPr lang="de-AT" sz="3200" b="1" dirty="0"/>
            </a:br>
            <a:endParaRPr lang="de-AT" sz="3200" b="1" dirty="0"/>
          </a:p>
          <a:p>
            <a:r>
              <a:rPr lang="de-AT" sz="3200" b="1" dirty="0"/>
              <a:t>„Festnetz-Telefonie“ via Glasfaser</a:t>
            </a:r>
            <a:br>
              <a:rPr lang="de-AT" sz="3200" b="1" dirty="0"/>
            </a:br>
            <a:r>
              <a:rPr lang="de-AT" sz="3200" b="1" dirty="0"/>
              <a:t> (IP-Telefonie) </a:t>
            </a:r>
            <a:br>
              <a:rPr lang="de-AT" sz="3200" b="1" dirty="0"/>
            </a:br>
            <a:endParaRPr lang="de-AT" sz="3200" b="1" dirty="0"/>
          </a:p>
          <a:p>
            <a:r>
              <a:rPr lang="de-AT" sz="3200" b="1" dirty="0"/>
              <a:t>Internet-Security …</a:t>
            </a:r>
            <a:br>
              <a:rPr lang="de-AT" sz="3200" b="1" dirty="0"/>
            </a:br>
            <a:endParaRPr lang="de-AT" sz="3200" b="1" dirty="0"/>
          </a:p>
          <a:p>
            <a:r>
              <a:rPr lang="de-AT" sz="3200" b="1" dirty="0"/>
              <a:t>Business-Tarife (SLAs, fixe IP,…)</a:t>
            </a:r>
            <a:br>
              <a:rPr lang="de-AT" sz="3200" b="1" dirty="0"/>
            </a:br>
            <a:br>
              <a:rPr lang="de-AT" b="1" dirty="0"/>
            </a:br>
            <a:endParaRPr lang="de-AT" dirty="0"/>
          </a:p>
        </p:txBody>
      </p:sp>
      <p:pic>
        <p:nvPicPr>
          <p:cNvPr id="5" name="Grafik 4">
            <a:extLst>
              <a:ext uri="{FF2B5EF4-FFF2-40B4-BE49-F238E27FC236}">
                <a16:creationId xmlns:a16="http://schemas.microsoft.com/office/drawing/2014/main" id="{B1C2AC7C-763C-CB23-9188-EC6E14A68E49}"/>
              </a:ext>
            </a:extLst>
          </p:cNvPr>
          <p:cNvPicPr>
            <a:picLocks noChangeAspect="1"/>
          </p:cNvPicPr>
          <p:nvPr/>
        </p:nvPicPr>
        <p:blipFill rotWithShape="1">
          <a:blip r:embed="rId2"/>
          <a:srcRect t="18752" r="73792"/>
          <a:stretch/>
        </p:blipFill>
        <p:spPr>
          <a:xfrm>
            <a:off x="7464151" y="1966645"/>
            <a:ext cx="936105" cy="928670"/>
          </a:xfrm>
          <a:prstGeom prst="rect">
            <a:avLst/>
          </a:prstGeom>
        </p:spPr>
      </p:pic>
      <p:pic>
        <p:nvPicPr>
          <p:cNvPr id="6" name="Grafik 5">
            <a:extLst>
              <a:ext uri="{FF2B5EF4-FFF2-40B4-BE49-F238E27FC236}">
                <a16:creationId xmlns:a16="http://schemas.microsoft.com/office/drawing/2014/main" id="{B9C9A207-E851-4A27-F168-72B9E7060631}"/>
              </a:ext>
            </a:extLst>
          </p:cNvPr>
          <p:cNvPicPr>
            <a:picLocks noChangeAspect="1"/>
          </p:cNvPicPr>
          <p:nvPr/>
        </p:nvPicPr>
        <p:blipFill rotWithShape="1">
          <a:blip r:embed="rId2"/>
          <a:srcRect l="39850" t="18900" r="33942" b="6469"/>
          <a:stretch/>
        </p:blipFill>
        <p:spPr>
          <a:xfrm>
            <a:off x="7464151" y="3165202"/>
            <a:ext cx="936105" cy="853025"/>
          </a:xfrm>
          <a:prstGeom prst="rect">
            <a:avLst/>
          </a:prstGeom>
        </p:spPr>
      </p:pic>
      <p:pic>
        <p:nvPicPr>
          <p:cNvPr id="11" name="Grafik 10">
            <a:extLst>
              <a:ext uri="{FF2B5EF4-FFF2-40B4-BE49-F238E27FC236}">
                <a16:creationId xmlns:a16="http://schemas.microsoft.com/office/drawing/2014/main" id="{32522D0A-A2C6-F031-68D7-A9E42B243E33}"/>
              </a:ext>
            </a:extLst>
          </p:cNvPr>
          <p:cNvPicPr>
            <a:picLocks noChangeAspect="1"/>
          </p:cNvPicPr>
          <p:nvPr/>
        </p:nvPicPr>
        <p:blipFill>
          <a:blip r:embed="rId3"/>
          <a:stretch>
            <a:fillRect/>
          </a:stretch>
        </p:blipFill>
        <p:spPr>
          <a:xfrm>
            <a:off x="7453376" y="4041415"/>
            <a:ext cx="885825" cy="895350"/>
          </a:xfrm>
          <a:prstGeom prst="rect">
            <a:avLst/>
          </a:prstGeom>
        </p:spPr>
      </p:pic>
      <p:pic>
        <p:nvPicPr>
          <p:cNvPr id="12" name="Grafik 11">
            <a:extLst>
              <a:ext uri="{FF2B5EF4-FFF2-40B4-BE49-F238E27FC236}">
                <a16:creationId xmlns:a16="http://schemas.microsoft.com/office/drawing/2014/main" id="{4CCCCC57-9B2D-954C-FC7C-DA32ECE605E6}"/>
              </a:ext>
            </a:extLst>
          </p:cNvPr>
          <p:cNvPicPr>
            <a:picLocks noChangeAspect="1"/>
          </p:cNvPicPr>
          <p:nvPr/>
        </p:nvPicPr>
        <p:blipFill rotWithShape="1">
          <a:blip r:embed="rId2"/>
          <a:srcRect t="18752" r="73792"/>
          <a:stretch/>
        </p:blipFill>
        <p:spPr>
          <a:xfrm>
            <a:off x="7464152" y="1412776"/>
            <a:ext cx="936105" cy="928670"/>
          </a:xfrm>
          <a:prstGeom prst="rect">
            <a:avLst/>
          </a:prstGeom>
        </p:spPr>
      </p:pic>
      <p:pic>
        <p:nvPicPr>
          <p:cNvPr id="13" name="Grafik 12">
            <a:extLst>
              <a:ext uri="{FF2B5EF4-FFF2-40B4-BE49-F238E27FC236}">
                <a16:creationId xmlns:a16="http://schemas.microsoft.com/office/drawing/2014/main" id="{762C744A-6F4D-6DF7-4A2C-7E973AA4DF6A}"/>
              </a:ext>
            </a:extLst>
          </p:cNvPr>
          <p:cNvPicPr>
            <a:picLocks noChangeAspect="1"/>
          </p:cNvPicPr>
          <p:nvPr/>
        </p:nvPicPr>
        <p:blipFill rotWithShape="1">
          <a:blip r:embed="rId2"/>
          <a:srcRect l="76138" t="17783" b="7587"/>
          <a:stretch/>
        </p:blipFill>
        <p:spPr>
          <a:xfrm>
            <a:off x="7464151" y="2288989"/>
            <a:ext cx="852325" cy="853025"/>
          </a:xfrm>
          <a:prstGeom prst="rect">
            <a:avLst/>
          </a:prstGeom>
        </p:spPr>
      </p:pic>
      <p:pic>
        <p:nvPicPr>
          <p:cNvPr id="15" name="Grafik 14" descr="Euro mit einfarbiger Füllung">
            <a:extLst>
              <a:ext uri="{FF2B5EF4-FFF2-40B4-BE49-F238E27FC236}">
                <a16:creationId xmlns:a16="http://schemas.microsoft.com/office/drawing/2014/main" id="{1B91E9F3-E471-1DFC-002B-028D40E15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83569" y="5164327"/>
            <a:ext cx="728656" cy="525395"/>
          </a:xfrm>
          <a:prstGeom prst="rect">
            <a:avLst/>
          </a:prstGeom>
        </p:spPr>
      </p:pic>
      <p:pic>
        <p:nvPicPr>
          <p:cNvPr id="17" name="Grafik 16" descr="Büromitarbeiter mit einfarbiger Füllung">
            <a:extLst>
              <a:ext uri="{FF2B5EF4-FFF2-40B4-BE49-F238E27FC236}">
                <a16:creationId xmlns:a16="http://schemas.microsoft.com/office/drawing/2014/main" id="{5C071672-6701-CF45-A1E5-5A28A898F2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68074" y="5219566"/>
            <a:ext cx="448403" cy="448403"/>
          </a:xfrm>
          <a:prstGeom prst="rect">
            <a:avLst/>
          </a:prstGeom>
        </p:spPr>
      </p:pic>
    </p:spTree>
    <p:extLst>
      <p:ext uri="{BB962C8B-B14F-4D97-AF65-F5344CB8AC3E}">
        <p14:creationId xmlns:p14="http://schemas.microsoft.com/office/powerpoint/2010/main" val="214235533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7C39FB8-9C64-4D4C-A680-4480AB98DDB8}"/>
              </a:ext>
            </a:extLst>
          </p:cNvPr>
          <p:cNvSpPr>
            <a:spLocks noGrp="1"/>
          </p:cNvSpPr>
          <p:nvPr>
            <p:ph idx="1"/>
          </p:nvPr>
        </p:nvSpPr>
        <p:spPr>
          <a:xfrm>
            <a:off x="532839" y="1461756"/>
            <a:ext cx="7150159" cy="4303397"/>
          </a:xfrm>
        </p:spPr>
        <p:txBody>
          <a:bodyPr>
            <a:normAutofit/>
          </a:bodyPr>
          <a:lstStyle/>
          <a:p>
            <a:r>
              <a:rPr lang="de-AT" dirty="0"/>
              <a:t>jetzt bekommen, worauf zehntausende Haushalte in OÖ noch sehnsüchtig warten </a:t>
            </a:r>
          </a:p>
          <a:p>
            <a:r>
              <a:rPr lang="de-AT" dirty="0"/>
              <a:t>Zukunftssichere Glasfaseranbindung </a:t>
            </a:r>
            <a:br>
              <a:rPr lang="de-AT" dirty="0"/>
            </a:br>
            <a:endParaRPr lang="de-AT" dirty="0"/>
          </a:p>
          <a:p>
            <a:r>
              <a:rPr lang="de-AT" b="1" dirty="0">
                <a:highlight>
                  <a:srgbClr val="C0C0C0"/>
                </a:highlight>
              </a:rPr>
              <a:t>350,- € </a:t>
            </a:r>
            <a:r>
              <a:rPr lang="de-AT" b="1" u="sng" dirty="0">
                <a:highlight>
                  <a:srgbClr val="C0C0C0"/>
                </a:highlight>
              </a:rPr>
              <a:t>nur während </a:t>
            </a:r>
            <a:r>
              <a:rPr lang="de-AT" b="1" dirty="0">
                <a:highlight>
                  <a:srgbClr val="C0C0C0"/>
                </a:highlight>
              </a:rPr>
              <a:t>der Bauphase</a:t>
            </a:r>
            <a:r>
              <a:rPr lang="de-AT" b="1" dirty="0">
                <a:highlight>
                  <a:srgbClr val="FFFF00"/>
                </a:highlight>
              </a:rPr>
              <a:t> </a:t>
            </a:r>
            <a:br>
              <a:rPr lang="de-AT" dirty="0"/>
            </a:br>
            <a:r>
              <a:rPr lang="de-AT" b="1" dirty="0">
                <a:highlight>
                  <a:srgbClr val="C0C0C0"/>
                </a:highlight>
              </a:rPr>
              <a:t>Danach 1.500 € </a:t>
            </a:r>
            <a:r>
              <a:rPr lang="de-AT" dirty="0"/>
              <a:t>(je nach Aufwand auch mehr) </a:t>
            </a:r>
          </a:p>
          <a:p>
            <a:r>
              <a:rPr lang="de-AT" dirty="0"/>
              <a:t>Bitte um Info auch an Nachbarn, Freunde und Vereinskollegen im Ausbaugebiet! </a:t>
            </a:r>
          </a:p>
          <a:p>
            <a:r>
              <a:rPr lang="de-AT" dirty="0"/>
              <a:t>Angebot gilt aktuell auch für bereits erschlossene Parzellen im Gemeindegebiet! </a:t>
            </a:r>
          </a:p>
        </p:txBody>
      </p:sp>
      <p:pic>
        <p:nvPicPr>
          <p:cNvPr id="5" name="Grafik 4" descr="Besprechung Silhouette">
            <a:extLst>
              <a:ext uri="{FF2B5EF4-FFF2-40B4-BE49-F238E27FC236}">
                <a16:creationId xmlns:a16="http://schemas.microsoft.com/office/drawing/2014/main" id="{60E686AF-906E-48AF-A35C-BBFB7D01BF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8208" y="4437112"/>
            <a:ext cx="1224136" cy="1224136"/>
          </a:xfrm>
          <a:prstGeom prst="rect">
            <a:avLst/>
          </a:prstGeom>
        </p:spPr>
      </p:pic>
      <p:pic>
        <p:nvPicPr>
          <p:cNvPr id="7" name="Grafik 6" descr="Feuerwehrmann mit einfarbiger Füllung">
            <a:extLst>
              <a:ext uri="{FF2B5EF4-FFF2-40B4-BE49-F238E27FC236}">
                <a16:creationId xmlns:a16="http://schemas.microsoft.com/office/drawing/2014/main" id="{833FD3CD-19CF-4435-B0B2-8826F24BF0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344" y="4591980"/>
            <a:ext cx="914400" cy="914400"/>
          </a:xfrm>
          <a:prstGeom prst="rect">
            <a:avLst/>
          </a:prstGeom>
        </p:spPr>
      </p:pic>
      <p:pic>
        <p:nvPicPr>
          <p:cNvPr id="8" name="Grafik 7" descr="Feuerwehrmann mit einfarbiger Füllung">
            <a:extLst>
              <a:ext uri="{FF2B5EF4-FFF2-40B4-BE49-F238E27FC236}">
                <a16:creationId xmlns:a16="http://schemas.microsoft.com/office/drawing/2014/main" id="{76930DC5-89FA-4FCE-91F2-628FB4013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2120" y="4602832"/>
            <a:ext cx="914400" cy="914400"/>
          </a:xfrm>
          <a:prstGeom prst="rect">
            <a:avLst/>
          </a:prstGeom>
        </p:spPr>
      </p:pic>
      <p:pic>
        <p:nvPicPr>
          <p:cNvPr id="10" name="Grafik 9" descr="Violinschlüssel mit einfarbiger Füllung">
            <a:extLst>
              <a:ext uri="{FF2B5EF4-FFF2-40B4-BE49-F238E27FC236}">
                <a16:creationId xmlns:a16="http://schemas.microsoft.com/office/drawing/2014/main" id="{2C05A526-73C2-4891-85A4-08D2BE85F6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0492" y="5322912"/>
            <a:ext cx="914400" cy="914400"/>
          </a:xfrm>
          <a:prstGeom prst="rect">
            <a:avLst/>
          </a:prstGeom>
        </p:spPr>
      </p:pic>
      <p:pic>
        <p:nvPicPr>
          <p:cNvPr id="12" name="Grafik 11" descr="Trompete Silhouette">
            <a:extLst>
              <a:ext uri="{FF2B5EF4-FFF2-40B4-BE49-F238E27FC236}">
                <a16:creationId xmlns:a16="http://schemas.microsoft.com/office/drawing/2014/main" id="{934C58DF-E16F-467E-AF6F-C4E5013072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09552" y="5367232"/>
            <a:ext cx="914400" cy="914400"/>
          </a:xfrm>
          <a:prstGeom prst="rect">
            <a:avLst/>
          </a:prstGeom>
        </p:spPr>
      </p:pic>
      <p:pic>
        <p:nvPicPr>
          <p:cNvPr id="14" name="Grafik 13" descr="Notenschrift mit einfarbiger Füllung">
            <a:extLst>
              <a:ext uri="{FF2B5EF4-FFF2-40B4-BE49-F238E27FC236}">
                <a16:creationId xmlns:a16="http://schemas.microsoft.com/office/drawing/2014/main" id="{BAC4582E-5655-4D24-95ED-836B28A10F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65296" y="5341967"/>
            <a:ext cx="914400" cy="914400"/>
          </a:xfrm>
          <a:prstGeom prst="rect">
            <a:avLst/>
          </a:prstGeom>
        </p:spPr>
      </p:pic>
      <p:grpSp>
        <p:nvGrpSpPr>
          <p:cNvPr id="2" name="Gruppieren 1">
            <a:extLst>
              <a:ext uri="{FF2B5EF4-FFF2-40B4-BE49-F238E27FC236}">
                <a16:creationId xmlns:a16="http://schemas.microsoft.com/office/drawing/2014/main" id="{1BBCBAE2-4CEF-823E-9EEF-B81B8637FD11}"/>
              </a:ext>
            </a:extLst>
          </p:cNvPr>
          <p:cNvGrpSpPr/>
          <p:nvPr/>
        </p:nvGrpSpPr>
        <p:grpSpPr>
          <a:xfrm>
            <a:off x="8947720" y="3645024"/>
            <a:ext cx="2243968" cy="925252"/>
            <a:chOff x="8947720" y="3645024"/>
            <a:chExt cx="2243968" cy="925252"/>
          </a:xfrm>
        </p:grpSpPr>
        <p:pic>
          <p:nvPicPr>
            <p:cNvPr id="16" name="Grafik 15" descr="Euro mit einfarbiger Füllung">
              <a:extLst>
                <a:ext uri="{FF2B5EF4-FFF2-40B4-BE49-F238E27FC236}">
                  <a16:creationId xmlns:a16="http://schemas.microsoft.com/office/drawing/2014/main" id="{6AA4FE12-AFE7-441F-8539-5BA04C3EA6C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77288" y="3655876"/>
              <a:ext cx="914400" cy="914400"/>
            </a:xfrm>
            <a:prstGeom prst="rect">
              <a:avLst/>
            </a:prstGeom>
          </p:spPr>
        </p:pic>
        <p:pic>
          <p:nvPicPr>
            <p:cNvPr id="19" name="Grafik 18" descr="Euro mit einfarbiger Füllung">
              <a:extLst>
                <a:ext uri="{FF2B5EF4-FFF2-40B4-BE49-F238E27FC236}">
                  <a16:creationId xmlns:a16="http://schemas.microsoft.com/office/drawing/2014/main" id="{A45C08EC-C071-4572-8C00-DEE141CE9F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24392" y="3645024"/>
              <a:ext cx="914400" cy="914400"/>
            </a:xfrm>
            <a:prstGeom prst="rect">
              <a:avLst/>
            </a:prstGeom>
          </p:spPr>
        </p:pic>
        <p:pic>
          <p:nvPicPr>
            <p:cNvPr id="20" name="Grafik 19" descr="Euro mit einfarbiger Füllung">
              <a:extLst>
                <a:ext uri="{FF2B5EF4-FFF2-40B4-BE49-F238E27FC236}">
                  <a16:creationId xmlns:a16="http://schemas.microsoft.com/office/drawing/2014/main" id="{2D9450E3-F5E2-4675-8575-79611316C84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47720" y="3645024"/>
              <a:ext cx="914400" cy="914400"/>
            </a:xfrm>
            <a:prstGeom prst="rect">
              <a:avLst/>
            </a:prstGeom>
          </p:spPr>
        </p:pic>
      </p:grpSp>
      <p:pic>
        <p:nvPicPr>
          <p:cNvPr id="21" name="Grafik 20" descr="Euro mit einfarbiger Füllung">
            <a:extLst>
              <a:ext uri="{FF2B5EF4-FFF2-40B4-BE49-F238E27FC236}">
                <a16:creationId xmlns:a16="http://schemas.microsoft.com/office/drawing/2014/main" id="{B66266B9-DB2A-4CF5-A8CA-7CF62491FBE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61776" y="3082082"/>
            <a:ext cx="703116" cy="703116"/>
          </a:xfrm>
          <a:prstGeom prst="rect">
            <a:avLst/>
          </a:prstGeom>
        </p:spPr>
      </p:pic>
      <p:sp>
        <p:nvSpPr>
          <p:cNvPr id="15" name="Titel 1">
            <a:extLst>
              <a:ext uri="{FF2B5EF4-FFF2-40B4-BE49-F238E27FC236}">
                <a16:creationId xmlns:a16="http://schemas.microsoft.com/office/drawing/2014/main" id="{8FDB560E-6BD2-206D-2628-F06C8148F9A6}"/>
              </a:ext>
            </a:extLst>
          </p:cNvPr>
          <p:cNvSpPr txBox="1">
            <a:spLocks/>
          </p:cNvSpPr>
          <p:nvPr/>
        </p:nvSpPr>
        <p:spPr>
          <a:xfrm>
            <a:off x="445298" y="332656"/>
            <a:ext cx="9539134" cy="734194"/>
          </a:xfrm>
          <a:prstGeom prst="rect">
            <a:avLst/>
          </a:prstGeom>
        </p:spPr>
        <p:txBody>
          <a:bodyPr vert="horz" lIns="91440" tIns="45720" rIns="91440" bIns="45720" rtlCol="0" anchor="b">
            <a:normAutofit fontScale="85000" lnSpcReduction="10000"/>
          </a:bodyPr>
          <a:lstStyle>
            <a:lvl1pPr algn="l" defTabSz="914400" rtl="0" eaLnBrk="1" latinLnBrk="0" hangingPunct="1">
              <a:lnSpc>
                <a:spcPts val="3800"/>
              </a:lnSpc>
              <a:spcBef>
                <a:spcPct val="0"/>
              </a:spcBef>
              <a:buNone/>
              <a:defRPr sz="4000" b="1" kern="1200" cap="all">
                <a:solidFill>
                  <a:schemeClr val="tx1"/>
                </a:solidFill>
                <a:latin typeface="Open Sans" pitchFamily="2" charset="0"/>
                <a:ea typeface="Open Sans" pitchFamily="2" charset="0"/>
                <a:cs typeface="Open Sans" pitchFamily="2" charset="0"/>
              </a:defRPr>
            </a:lvl1pPr>
          </a:lstStyle>
          <a:p>
            <a:r>
              <a:rPr lang="de-AT" sz="3200" dirty="0"/>
              <a:t>Jetzt </a:t>
            </a:r>
            <a:r>
              <a:rPr lang="de-AT" sz="3200" u="sng" dirty="0"/>
              <a:t>1.150€ sparen</a:t>
            </a:r>
            <a:r>
              <a:rPr lang="de-AT" sz="3200" dirty="0"/>
              <a:t>  - nur € 350,- Anschlussgebühr</a:t>
            </a:r>
          </a:p>
        </p:txBody>
      </p:sp>
      <p:pic>
        <p:nvPicPr>
          <p:cNvPr id="17" name="Grafik 16" descr="Euro mit einfarbiger Füllung">
            <a:extLst>
              <a:ext uri="{FF2B5EF4-FFF2-40B4-BE49-F238E27FC236}">
                <a16:creationId xmlns:a16="http://schemas.microsoft.com/office/drawing/2014/main" id="{8A09373B-F2C7-C94C-E238-0A91737864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70840" y="3658835"/>
            <a:ext cx="914400" cy="914400"/>
          </a:xfrm>
          <a:prstGeom prst="rect">
            <a:avLst/>
          </a:prstGeom>
        </p:spPr>
      </p:pic>
      <p:pic>
        <p:nvPicPr>
          <p:cNvPr id="18" name="Grafik 17" descr="Euro mit einfarbiger Füllung">
            <a:extLst>
              <a:ext uri="{FF2B5EF4-FFF2-40B4-BE49-F238E27FC236}">
                <a16:creationId xmlns:a16="http://schemas.microsoft.com/office/drawing/2014/main" id="{7D744909-F62D-60EF-7340-B3558FFAA7B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41940" y="3613455"/>
            <a:ext cx="914400" cy="914400"/>
          </a:xfrm>
          <a:prstGeom prst="rect">
            <a:avLst/>
          </a:prstGeom>
        </p:spPr>
      </p:pic>
    </p:spTree>
    <p:extLst>
      <p:ext uri="{BB962C8B-B14F-4D97-AF65-F5344CB8AC3E}">
        <p14:creationId xmlns:p14="http://schemas.microsoft.com/office/powerpoint/2010/main" val="32466204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FD9FD911-C993-4809-A133-B55AC4AC8E1B}"/>
              </a:ext>
            </a:extLst>
          </p:cNvPr>
          <p:cNvSpPr txBox="1"/>
          <p:nvPr/>
        </p:nvSpPr>
        <p:spPr>
          <a:xfrm>
            <a:off x="1970822" y="6309320"/>
            <a:ext cx="8445658" cy="338554"/>
          </a:xfrm>
          <a:prstGeom prst="rect">
            <a:avLst/>
          </a:prstGeom>
          <a:noFill/>
        </p:spPr>
        <p:txBody>
          <a:bodyPr wrap="square" rtlCol="0">
            <a:spAutoFit/>
          </a:bodyPr>
          <a:lstStyle/>
          <a:p>
            <a:r>
              <a:rPr lang="de-AT" sz="1600" dirty="0">
                <a:solidFill>
                  <a:srgbClr val="FF0000"/>
                </a:solidFill>
                <a:sym typeface="Wingdings" panose="05000000000000000000" pitchFamily="2" charset="2"/>
              </a:rPr>
              <a:t> </a:t>
            </a:r>
            <a:r>
              <a:rPr lang="de-AT" sz="1600" b="1" u="sng" dirty="0">
                <a:solidFill>
                  <a:srgbClr val="FF0000"/>
                </a:solidFill>
                <a:sym typeface="Wingdings" panose="05000000000000000000" pitchFamily="2" charset="2"/>
              </a:rPr>
              <a:t>Nur</a:t>
            </a:r>
            <a:r>
              <a:rPr lang="de-AT" sz="1600" dirty="0">
                <a:solidFill>
                  <a:srgbClr val="FF0000"/>
                </a:solidFill>
                <a:sym typeface="Wingdings" panose="05000000000000000000" pitchFamily="2" charset="2"/>
              </a:rPr>
              <a:t> nach einer </a:t>
            </a:r>
            <a:r>
              <a:rPr lang="de-AT" sz="1600" b="1" u="sng" dirty="0">
                <a:solidFill>
                  <a:srgbClr val="FF0000"/>
                </a:solidFill>
                <a:sym typeface="Wingdings" panose="05000000000000000000" pitchFamily="2" charset="2"/>
              </a:rPr>
              <a:t>Bestellung</a:t>
            </a:r>
            <a:r>
              <a:rPr lang="de-AT" sz="1600" dirty="0">
                <a:solidFill>
                  <a:srgbClr val="FF0000"/>
                </a:solidFill>
                <a:sym typeface="Wingdings" panose="05000000000000000000" pitchFamily="2" charset="2"/>
              </a:rPr>
              <a:t> wird der „</a:t>
            </a:r>
            <a:r>
              <a:rPr lang="de-AT" sz="1600" b="1" dirty="0">
                <a:solidFill>
                  <a:srgbClr val="FF0000"/>
                </a:solidFill>
                <a:sym typeface="Wingdings" panose="05000000000000000000" pitchFamily="2" charset="2"/>
              </a:rPr>
              <a:t>Techniker“ mit dem „Einblasen“ beauftragt </a:t>
            </a:r>
            <a:endParaRPr lang="de-AT" sz="1600" b="1" dirty="0">
              <a:solidFill>
                <a:srgbClr val="FF0000"/>
              </a:solidFill>
            </a:endParaRPr>
          </a:p>
        </p:txBody>
      </p:sp>
      <p:pic>
        <p:nvPicPr>
          <p:cNvPr id="3" name="Grafik 2">
            <a:extLst>
              <a:ext uri="{FF2B5EF4-FFF2-40B4-BE49-F238E27FC236}">
                <a16:creationId xmlns:a16="http://schemas.microsoft.com/office/drawing/2014/main" id="{915DD9BD-E4BC-9CDD-FCDA-5A91283B38B7}"/>
              </a:ext>
            </a:extLst>
          </p:cNvPr>
          <p:cNvPicPr>
            <a:picLocks noChangeAspect="1"/>
          </p:cNvPicPr>
          <p:nvPr/>
        </p:nvPicPr>
        <p:blipFill>
          <a:blip r:embed="rId2"/>
          <a:stretch>
            <a:fillRect/>
          </a:stretch>
        </p:blipFill>
        <p:spPr>
          <a:xfrm>
            <a:off x="419708" y="116632"/>
            <a:ext cx="11352584" cy="6036788"/>
          </a:xfrm>
          <a:prstGeom prst="rect">
            <a:avLst/>
          </a:prstGeom>
        </p:spPr>
      </p:pic>
    </p:spTree>
    <p:extLst>
      <p:ext uri="{BB962C8B-B14F-4D97-AF65-F5344CB8AC3E}">
        <p14:creationId xmlns:p14="http://schemas.microsoft.com/office/powerpoint/2010/main" val="21043325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C09AF364-3CF7-F8E0-24D8-13D0C4394BB3}"/>
              </a:ext>
            </a:extLst>
          </p:cNvPr>
          <p:cNvPicPr>
            <a:picLocks noChangeAspect="1"/>
          </p:cNvPicPr>
          <p:nvPr/>
        </p:nvPicPr>
        <p:blipFill>
          <a:blip r:embed="rId2"/>
          <a:stretch>
            <a:fillRect/>
          </a:stretch>
        </p:blipFill>
        <p:spPr>
          <a:xfrm>
            <a:off x="335360" y="310086"/>
            <a:ext cx="6847211" cy="3406946"/>
          </a:xfrm>
          <a:prstGeom prst="rect">
            <a:avLst/>
          </a:prstGeom>
        </p:spPr>
      </p:pic>
      <p:pic>
        <p:nvPicPr>
          <p:cNvPr id="16" name="Grafik 15">
            <a:extLst>
              <a:ext uri="{FF2B5EF4-FFF2-40B4-BE49-F238E27FC236}">
                <a16:creationId xmlns:a16="http://schemas.microsoft.com/office/drawing/2014/main" id="{3998C8C3-9673-2C06-4349-B4A0265BF8E0}"/>
              </a:ext>
            </a:extLst>
          </p:cNvPr>
          <p:cNvPicPr>
            <a:picLocks noChangeAspect="1"/>
          </p:cNvPicPr>
          <p:nvPr/>
        </p:nvPicPr>
        <p:blipFill>
          <a:blip r:embed="rId3"/>
          <a:stretch>
            <a:fillRect/>
          </a:stretch>
        </p:blipFill>
        <p:spPr>
          <a:xfrm>
            <a:off x="3503712" y="3717032"/>
            <a:ext cx="7072986" cy="3044141"/>
          </a:xfrm>
          <a:prstGeom prst="rect">
            <a:avLst/>
          </a:prstGeom>
        </p:spPr>
      </p:pic>
    </p:spTree>
    <p:extLst>
      <p:ext uri="{BB962C8B-B14F-4D97-AF65-F5344CB8AC3E}">
        <p14:creationId xmlns:p14="http://schemas.microsoft.com/office/powerpoint/2010/main" val="1607989170"/>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F927D76-3E89-ADA1-7C9D-58C87D91BBF4}"/>
              </a:ext>
            </a:extLst>
          </p:cNvPr>
          <p:cNvPicPr>
            <a:picLocks noChangeAspect="1"/>
          </p:cNvPicPr>
          <p:nvPr/>
        </p:nvPicPr>
        <p:blipFill>
          <a:blip r:embed="rId2"/>
          <a:stretch>
            <a:fillRect/>
          </a:stretch>
        </p:blipFill>
        <p:spPr>
          <a:xfrm>
            <a:off x="207556" y="260648"/>
            <a:ext cx="5291649" cy="3888432"/>
          </a:xfrm>
          <a:prstGeom prst="rect">
            <a:avLst/>
          </a:prstGeom>
        </p:spPr>
      </p:pic>
      <p:pic>
        <p:nvPicPr>
          <p:cNvPr id="5" name="Grafik 4">
            <a:extLst>
              <a:ext uri="{FF2B5EF4-FFF2-40B4-BE49-F238E27FC236}">
                <a16:creationId xmlns:a16="http://schemas.microsoft.com/office/drawing/2014/main" id="{9E16CEA8-7163-2796-2ABD-FA9E0CD9C41E}"/>
              </a:ext>
            </a:extLst>
          </p:cNvPr>
          <p:cNvPicPr>
            <a:picLocks noChangeAspect="1"/>
          </p:cNvPicPr>
          <p:nvPr/>
        </p:nvPicPr>
        <p:blipFill>
          <a:blip r:embed="rId3"/>
          <a:stretch>
            <a:fillRect/>
          </a:stretch>
        </p:blipFill>
        <p:spPr>
          <a:xfrm>
            <a:off x="5467013" y="2276872"/>
            <a:ext cx="5134807" cy="4106690"/>
          </a:xfrm>
          <a:prstGeom prst="rect">
            <a:avLst/>
          </a:prstGeom>
        </p:spPr>
      </p:pic>
    </p:spTree>
    <p:extLst>
      <p:ext uri="{BB962C8B-B14F-4D97-AF65-F5344CB8AC3E}">
        <p14:creationId xmlns:p14="http://schemas.microsoft.com/office/powerpoint/2010/main" val="313623763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10AF3-0BA3-F225-9A29-59526D4254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0F7945-CEF2-618C-416D-D21FA6B19ED9}"/>
              </a:ext>
            </a:extLst>
          </p:cNvPr>
          <p:cNvSpPr>
            <a:spLocks noGrp="1"/>
          </p:cNvSpPr>
          <p:nvPr>
            <p:ph type="title"/>
          </p:nvPr>
        </p:nvSpPr>
        <p:spPr>
          <a:xfrm>
            <a:off x="479376" y="1375843"/>
            <a:ext cx="11712624" cy="4861469"/>
          </a:xfrm>
        </p:spPr>
        <p:txBody>
          <a:bodyPr>
            <a:normAutofit fontScale="90000"/>
          </a:bodyPr>
          <a:lstStyle/>
          <a:p>
            <a:r>
              <a:rPr lang="de-AT" dirty="0"/>
              <a:t>Welche Leistungen werden durch die BBOÖ erledigt:</a:t>
            </a:r>
            <a:br>
              <a:rPr lang="de-AT" dirty="0"/>
            </a:br>
            <a:br>
              <a:rPr lang="de-AT" dirty="0"/>
            </a:br>
            <a:r>
              <a:rPr lang="de-AT" sz="2800" b="0" dirty="0"/>
              <a:t>- Kabelverlegung im öffentlichen Gut</a:t>
            </a:r>
            <a:br>
              <a:rPr lang="de-AT" sz="2800" b="0" dirty="0"/>
            </a:br>
            <a:r>
              <a:rPr lang="de-AT" sz="2800" b="0" dirty="0"/>
              <a:t>- Einleitung auf das Grundstück (zirka 1 m)</a:t>
            </a:r>
            <a:br>
              <a:rPr lang="de-AT" sz="2800" b="0" dirty="0"/>
            </a:br>
            <a:r>
              <a:rPr lang="de-AT" sz="2800" b="0" dirty="0"/>
              <a:t>- Spleißen und Einblasen der Glasfaser durch Technikerteam</a:t>
            </a:r>
            <a:br>
              <a:rPr lang="de-AT" dirty="0"/>
            </a:br>
            <a:br>
              <a:rPr lang="de-AT" dirty="0"/>
            </a:br>
            <a:r>
              <a:rPr lang="de-AT" dirty="0"/>
              <a:t>Welche Eigenleistungen muss ich selbst erbringen:</a:t>
            </a:r>
            <a:br>
              <a:rPr lang="de-AT" dirty="0"/>
            </a:br>
            <a:br>
              <a:rPr lang="de-AT" dirty="0"/>
            </a:br>
            <a:r>
              <a:rPr lang="de-AT" sz="2800" dirty="0"/>
              <a:t>- </a:t>
            </a:r>
            <a:r>
              <a:rPr lang="de-AT" sz="2800" b="0" dirty="0"/>
              <a:t>Kabelverlegung am eigenen Grund</a:t>
            </a:r>
            <a:br>
              <a:rPr lang="de-AT" sz="2800" b="0" dirty="0"/>
            </a:br>
            <a:r>
              <a:rPr lang="de-AT" sz="2800" b="0" dirty="0"/>
              <a:t>- Mauerdurchbruch</a:t>
            </a:r>
            <a:br>
              <a:rPr lang="de-AT" sz="2800" b="0" dirty="0"/>
            </a:br>
            <a:r>
              <a:rPr lang="de-AT" sz="2800" b="0" dirty="0"/>
              <a:t>- Kabelverlegung und Montage der Hardware im Haus (falls notwendig)</a:t>
            </a:r>
          </a:p>
        </p:txBody>
      </p:sp>
    </p:spTree>
    <p:extLst>
      <p:ext uri="{BB962C8B-B14F-4D97-AF65-F5344CB8AC3E}">
        <p14:creationId xmlns:p14="http://schemas.microsoft.com/office/powerpoint/2010/main" val="383630054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8BE55-F29C-F98C-F412-A2ACD95C9BEB}"/>
              </a:ext>
            </a:extLst>
          </p:cNvPr>
          <p:cNvSpPr>
            <a:spLocks noGrp="1"/>
          </p:cNvSpPr>
          <p:nvPr>
            <p:ph type="title"/>
          </p:nvPr>
        </p:nvSpPr>
        <p:spPr>
          <a:xfrm>
            <a:off x="551384" y="1375843"/>
            <a:ext cx="11640616" cy="850107"/>
          </a:xfrm>
        </p:spPr>
        <p:txBody>
          <a:bodyPr>
            <a:normAutofit fontScale="90000"/>
          </a:bodyPr>
          <a:lstStyle/>
          <a:p>
            <a:r>
              <a:rPr lang="de-AT" sz="6000" dirty="0"/>
              <a:t>Ansonsten?</a:t>
            </a:r>
            <a:br>
              <a:rPr lang="de-AT" sz="6000" dirty="0"/>
            </a:br>
            <a:br>
              <a:rPr lang="de-AT" dirty="0"/>
            </a:br>
            <a:r>
              <a:rPr lang="de-AT" dirty="0"/>
              <a:t>Nachbarschaftshilfe        Elektriker         	   EDV Dienstleister</a:t>
            </a:r>
          </a:p>
        </p:txBody>
      </p:sp>
      <p:pic>
        <p:nvPicPr>
          <p:cNvPr id="1026" name="Picture 2" descr="FragNebenan: Mit Nachbarschaftshilfe gemeinsam die Coronakrise meistern |  FragNebenan - Das Netzwerk für gute Nachbarschaft, 16.04.2020">
            <a:extLst>
              <a:ext uri="{FF2B5EF4-FFF2-40B4-BE49-F238E27FC236}">
                <a16:creationId xmlns:a16="http://schemas.microsoft.com/office/drawing/2014/main" id="{5E46D0CC-A5E0-3188-420D-3B8055E58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2763732"/>
            <a:ext cx="2736304" cy="18173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glasfaser-kreis-ploen.de/sites/all/themes/responsivebase/images/cords.png">
            <a:hlinkClick r:id="rId3"/>
            <a:extLst>
              <a:ext uri="{FF2B5EF4-FFF2-40B4-BE49-F238E27FC236}">
                <a16:creationId xmlns:a16="http://schemas.microsoft.com/office/drawing/2014/main" id="{6299672E-E171-78C2-0112-E5CDCDC0EB9E}"/>
              </a:ext>
            </a:extLst>
          </p:cNvPr>
          <p:cNvPicPr>
            <a:picLocks noChangeAspect="1" noChangeArrowheads="1"/>
          </p:cNvPicPr>
          <p:nvPr/>
        </p:nvPicPr>
        <p:blipFill rotWithShape="1">
          <a:blip r:embed="rId4" cstate="print"/>
          <a:srcRect l="1" t="3226" r="17311" b="-1"/>
          <a:stretch/>
        </p:blipFill>
        <p:spPr bwMode="auto">
          <a:xfrm rot="19853590" flipH="1" flipV="1">
            <a:off x="1754321" y="2330160"/>
            <a:ext cx="406038" cy="483156"/>
          </a:xfrm>
          <a:prstGeom prst="rect">
            <a:avLst/>
          </a:prstGeom>
          <a:noFill/>
        </p:spPr>
      </p:pic>
      <p:sp>
        <p:nvSpPr>
          <p:cNvPr id="14" name="Rechteck 13">
            <a:extLst>
              <a:ext uri="{FF2B5EF4-FFF2-40B4-BE49-F238E27FC236}">
                <a16:creationId xmlns:a16="http://schemas.microsoft.com/office/drawing/2014/main" id="{8D381C0A-443C-D7D9-47CC-21EC6A6563EE}"/>
              </a:ext>
            </a:extLst>
          </p:cNvPr>
          <p:cNvSpPr/>
          <p:nvPr/>
        </p:nvSpPr>
        <p:spPr>
          <a:xfrm>
            <a:off x="1703512" y="2636912"/>
            <a:ext cx="7200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 name="Picture 2" descr="▷ Elektriker: Animierte Bilder, Gifs, Animationen &amp; Cliparts - 100%  kostenlos!">
            <a:extLst>
              <a:ext uri="{FF2B5EF4-FFF2-40B4-BE49-F238E27FC236}">
                <a16:creationId xmlns:a16="http://schemas.microsoft.com/office/drawing/2014/main" id="{FFB59FC2-5F81-93DD-AEE9-7F1110271C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712" y="2513598"/>
            <a:ext cx="3625504" cy="27876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books-support GIFs - Get the best GIF on GIPHY">
            <a:extLst>
              <a:ext uri="{FF2B5EF4-FFF2-40B4-BE49-F238E27FC236}">
                <a16:creationId xmlns:a16="http://schemas.microsoft.com/office/drawing/2014/main" id="{2EE63D6D-65A1-2B5C-0CBD-EE6A3AC64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4232" y="2744924"/>
            <a:ext cx="2880320" cy="162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269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AEB1310-701D-F667-13EA-B7A1310ADDF4}"/>
              </a:ext>
            </a:extLst>
          </p:cNvPr>
          <p:cNvSpPr>
            <a:spLocks noGrp="1"/>
          </p:cNvSpPr>
          <p:nvPr>
            <p:ph type="title"/>
          </p:nvPr>
        </p:nvSpPr>
        <p:spPr>
          <a:xfrm>
            <a:off x="407369" y="692696"/>
            <a:ext cx="9361040" cy="778099"/>
          </a:xfrm>
        </p:spPr>
        <p:txBody>
          <a:bodyPr/>
          <a:lstStyle/>
          <a:p>
            <a:r>
              <a:rPr lang="de-AT" dirty="0"/>
              <a:t>Hinweis: Foto und Videoaufnahmen (DSGVO)</a:t>
            </a:r>
          </a:p>
        </p:txBody>
      </p:sp>
      <p:sp>
        <p:nvSpPr>
          <p:cNvPr id="3" name="Textplatzhalter 2">
            <a:extLst>
              <a:ext uri="{FF2B5EF4-FFF2-40B4-BE49-F238E27FC236}">
                <a16:creationId xmlns:a16="http://schemas.microsoft.com/office/drawing/2014/main" id="{4F1949E5-CD78-8D9C-79C0-FEFF36448893}"/>
              </a:ext>
            </a:extLst>
          </p:cNvPr>
          <p:cNvSpPr>
            <a:spLocks noGrp="1"/>
          </p:cNvSpPr>
          <p:nvPr>
            <p:ph idx="1"/>
          </p:nvPr>
        </p:nvSpPr>
        <p:spPr>
          <a:xfrm>
            <a:off x="479376" y="1470484"/>
            <a:ext cx="9289033" cy="3917032"/>
          </a:xfrm>
        </p:spPr>
        <p:txBody>
          <a:bodyPr>
            <a:normAutofit/>
          </a:bodyPr>
          <a:lstStyle/>
          <a:p>
            <a:r>
              <a:rPr lang="de-AT" sz="2000" i="1" dirty="0">
                <a:solidFill>
                  <a:srgbClr val="304C59"/>
                </a:solidFill>
                <a:latin typeface="DIN Web Pro"/>
              </a:rPr>
              <a:t>„Im Rahmen dieser Veranstaltung können durch die BBOÖ Breitband Oberösterreich GmbH Fotografien und/oder Filme erstellt werden. Mit der Teilnahme zur Veranstaltung nehme ich zur Kenntnis, dass Fotografien und Videomaterialien, auf denen ich abgebildet bin, zur Presseberichterstattung verwendet und in (sozialen) Medien, Publikationen und auf www.bbooe.at veröffentlicht werden. </a:t>
            </a:r>
          </a:p>
          <a:p>
            <a:pPr marL="0" indent="0">
              <a:buNone/>
            </a:pPr>
            <a:endParaRPr lang="de-AT" sz="2000" i="1" dirty="0">
              <a:solidFill>
                <a:srgbClr val="304C59"/>
              </a:solidFill>
              <a:latin typeface="DIN Web Pro"/>
            </a:endParaRPr>
          </a:p>
          <a:p>
            <a:r>
              <a:rPr lang="de-AT" sz="2000" i="1" dirty="0">
                <a:solidFill>
                  <a:srgbClr val="304C59"/>
                </a:solidFill>
                <a:latin typeface="DIN Web Pro"/>
              </a:rPr>
              <a:t>Nähere Informationen entnehmen Sie bitte unserer </a:t>
            </a:r>
            <a:br>
              <a:rPr lang="de-AT" sz="2000" i="1" dirty="0">
                <a:solidFill>
                  <a:srgbClr val="304C59"/>
                </a:solidFill>
                <a:latin typeface="DIN Web Pro"/>
              </a:rPr>
            </a:br>
            <a:r>
              <a:rPr lang="de-AT" sz="2000" i="1" dirty="0">
                <a:solidFill>
                  <a:srgbClr val="304C59"/>
                </a:solidFill>
                <a:latin typeface="DIN Web Pro"/>
              </a:rPr>
              <a:t>Datenschutzerklärung unter </a:t>
            </a:r>
            <a:br>
              <a:rPr lang="de-AT" sz="2000" i="1" dirty="0">
                <a:solidFill>
                  <a:srgbClr val="304C59"/>
                </a:solidFill>
                <a:latin typeface="DIN Web Pro"/>
              </a:rPr>
            </a:br>
            <a:r>
              <a:rPr lang="de-AT" sz="2000" i="1" dirty="0">
                <a:solidFill>
                  <a:srgbClr val="304C59"/>
                </a:solidFill>
                <a:latin typeface="DIN Web Pro"/>
              </a:rPr>
              <a:t>www.bbooe.at/datenschutz . </a:t>
            </a:r>
          </a:p>
          <a:p>
            <a:endParaRPr lang="de-AT" dirty="0"/>
          </a:p>
        </p:txBody>
      </p:sp>
      <p:pic>
        <p:nvPicPr>
          <p:cNvPr id="4" name="Grafik 3">
            <a:extLst>
              <a:ext uri="{FF2B5EF4-FFF2-40B4-BE49-F238E27FC236}">
                <a16:creationId xmlns:a16="http://schemas.microsoft.com/office/drawing/2014/main" id="{B6C1E77C-20AE-9044-168D-C7B6C6F102AC}"/>
              </a:ext>
            </a:extLst>
          </p:cNvPr>
          <p:cNvPicPr>
            <a:picLocks noChangeAspect="1"/>
          </p:cNvPicPr>
          <p:nvPr/>
        </p:nvPicPr>
        <p:blipFill>
          <a:blip r:embed="rId2"/>
          <a:stretch>
            <a:fillRect/>
          </a:stretch>
        </p:blipFill>
        <p:spPr>
          <a:xfrm>
            <a:off x="6816080" y="3399666"/>
            <a:ext cx="2761485" cy="2736304"/>
          </a:xfrm>
          <a:prstGeom prst="rect">
            <a:avLst/>
          </a:prstGeom>
        </p:spPr>
      </p:pic>
    </p:spTree>
    <p:extLst>
      <p:ext uri="{BB962C8B-B14F-4D97-AF65-F5344CB8AC3E}">
        <p14:creationId xmlns:p14="http://schemas.microsoft.com/office/powerpoint/2010/main" val="3113613609"/>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nlinemedien 14" title="BBOOE Bauliche Vorbereitungen und Anschlussvarianten">
            <a:hlinkClick r:id="" action="ppaction://media"/>
            <a:extLst>
              <a:ext uri="{FF2B5EF4-FFF2-40B4-BE49-F238E27FC236}">
                <a16:creationId xmlns:a16="http://schemas.microsoft.com/office/drawing/2014/main" id="{C249CD90-B9C3-DD09-A5D9-FAA615FDF40B}"/>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41012672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BB1F0-3E11-6639-987E-F2FB9A272E1D}"/>
              </a:ext>
            </a:extLst>
          </p:cNvPr>
          <p:cNvSpPr>
            <a:spLocks noGrp="1"/>
          </p:cNvSpPr>
          <p:nvPr>
            <p:ph type="title"/>
          </p:nvPr>
        </p:nvSpPr>
        <p:spPr>
          <a:xfrm>
            <a:off x="609600" y="476672"/>
            <a:ext cx="9134805" cy="706091"/>
          </a:xfrm>
        </p:spPr>
        <p:txBody>
          <a:bodyPr/>
          <a:lstStyle/>
          <a:p>
            <a:r>
              <a:rPr lang="de-AT" dirty="0"/>
              <a:t>Häufige </a:t>
            </a:r>
            <a:r>
              <a:rPr lang="de-AT" sz="4000" dirty="0"/>
              <a:t>Fragen</a:t>
            </a:r>
            <a:r>
              <a:rPr lang="de-AT" dirty="0"/>
              <a:t> </a:t>
            </a:r>
            <a:r>
              <a:rPr lang="de-AT" sz="1600" dirty="0"/>
              <a:t>(beim Infoabend)</a:t>
            </a:r>
            <a:endParaRPr lang="de-AT" dirty="0"/>
          </a:p>
        </p:txBody>
      </p:sp>
      <p:sp>
        <p:nvSpPr>
          <p:cNvPr id="3" name="Inhaltsplatzhalter 2">
            <a:extLst>
              <a:ext uri="{FF2B5EF4-FFF2-40B4-BE49-F238E27FC236}">
                <a16:creationId xmlns:a16="http://schemas.microsoft.com/office/drawing/2014/main" id="{E48D80CC-9C0E-6933-0330-CCECB64B559E}"/>
              </a:ext>
            </a:extLst>
          </p:cNvPr>
          <p:cNvSpPr>
            <a:spLocks noGrp="1"/>
          </p:cNvSpPr>
          <p:nvPr>
            <p:ph idx="1"/>
          </p:nvPr>
        </p:nvSpPr>
        <p:spPr>
          <a:xfrm>
            <a:off x="609600" y="1340768"/>
            <a:ext cx="11267762" cy="4896544"/>
          </a:xfrm>
        </p:spPr>
        <p:txBody>
          <a:bodyPr>
            <a:normAutofit/>
          </a:bodyPr>
          <a:lstStyle/>
          <a:p>
            <a:r>
              <a:rPr lang="de-AT" dirty="0"/>
              <a:t>Kann ich mir dann die bisher bezahlte </a:t>
            </a:r>
            <a:r>
              <a:rPr lang="de-AT" b="1" dirty="0"/>
              <a:t>Festnetz-Grundgebühr sparen? </a:t>
            </a:r>
            <a:r>
              <a:rPr lang="de-AT" dirty="0">
                <a:sym typeface="Wingdings" panose="05000000000000000000" pitchFamily="2" charset="2"/>
              </a:rPr>
              <a:t>ja</a:t>
            </a:r>
          </a:p>
          <a:p>
            <a:r>
              <a:rPr lang="de-AT" dirty="0">
                <a:sym typeface="Wingdings" panose="05000000000000000000" pitchFamily="2" charset="2"/>
              </a:rPr>
              <a:t>Kann ich mir dann auch die </a:t>
            </a:r>
            <a:r>
              <a:rPr lang="de-AT" b="1" dirty="0">
                <a:sym typeface="Wingdings" panose="05000000000000000000" pitchFamily="2" charset="2"/>
              </a:rPr>
              <a:t>Kosten meines </a:t>
            </a:r>
            <a:r>
              <a:rPr lang="de-AT" b="1" dirty="0" err="1">
                <a:sym typeface="Wingdings" panose="05000000000000000000" pitchFamily="2" charset="2"/>
              </a:rPr>
              <a:t>Webcubes</a:t>
            </a:r>
            <a:r>
              <a:rPr lang="de-AT" b="1" dirty="0">
                <a:sym typeface="Wingdings" panose="05000000000000000000" pitchFamily="2" charset="2"/>
              </a:rPr>
              <a:t> sparen? </a:t>
            </a:r>
            <a:r>
              <a:rPr lang="de-AT" dirty="0">
                <a:sym typeface="Wingdings" panose="05000000000000000000" pitchFamily="2" charset="2"/>
              </a:rPr>
              <a:t>	 ja</a:t>
            </a:r>
            <a:endParaRPr lang="de-AT" dirty="0"/>
          </a:p>
          <a:p>
            <a:r>
              <a:rPr lang="de-AT" dirty="0"/>
              <a:t>Kann ich mir meine </a:t>
            </a:r>
            <a:r>
              <a:rPr lang="de-AT" b="1" dirty="0"/>
              <a:t>Festnetznummer</a:t>
            </a:r>
            <a:r>
              <a:rPr lang="de-AT" dirty="0"/>
              <a:t> zu dem neuen Anbieter </a:t>
            </a:r>
            <a:br>
              <a:rPr lang="de-AT" dirty="0"/>
            </a:br>
            <a:r>
              <a:rPr lang="de-AT" b="1" dirty="0"/>
              <a:t>kostenlos portieren lassen</a:t>
            </a:r>
            <a:r>
              <a:rPr lang="de-AT" dirty="0"/>
              <a:t>? 						</a:t>
            </a:r>
            <a:r>
              <a:rPr lang="de-AT" dirty="0">
                <a:sym typeface="Wingdings" panose="05000000000000000000" pitchFamily="2" charset="2"/>
              </a:rPr>
              <a:t>ja</a:t>
            </a:r>
          </a:p>
          <a:p>
            <a:r>
              <a:rPr lang="de-AT" dirty="0"/>
              <a:t>Kann ich das Glasfaser Leerrohr auch zur </a:t>
            </a:r>
            <a:r>
              <a:rPr lang="de-AT" b="1" dirty="0"/>
              <a:t>Telefonleitung</a:t>
            </a:r>
            <a:r>
              <a:rPr lang="de-AT" dirty="0"/>
              <a:t> oder </a:t>
            </a:r>
            <a:br>
              <a:rPr lang="de-AT" dirty="0"/>
            </a:br>
            <a:r>
              <a:rPr lang="de-AT" b="1" dirty="0"/>
              <a:t>Stromleitung</a:t>
            </a:r>
            <a:r>
              <a:rPr lang="de-AT" dirty="0"/>
              <a:t> auf meinem Grundstück dazu schieben? 		</a:t>
            </a:r>
            <a:r>
              <a:rPr lang="de-AT" dirty="0">
                <a:sym typeface="Wingdings" panose="05000000000000000000" pitchFamily="2" charset="2"/>
              </a:rPr>
              <a:t> meist ja</a:t>
            </a:r>
            <a:endParaRPr lang="de-AT" dirty="0"/>
          </a:p>
          <a:p>
            <a:r>
              <a:rPr lang="de-AT" b="1" dirty="0">
                <a:sym typeface="Wingdings" panose="05000000000000000000" pitchFamily="2" charset="2"/>
              </a:rPr>
              <a:t>„Alt“ &amp; „Jung“ </a:t>
            </a:r>
            <a:r>
              <a:rPr lang="de-AT" dirty="0">
                <a:sym typeface="Wingdings" panose="05000000000000000000" pitchFamily="2" charset="2"/>
              </a:rPr>
              <a:t>im gleichen Haus: brauchen wir nun 2 getrennte </a:t>
            </a:r>
            <a:br>
              <a:rPr lang="de-AT" dirty="0">
                <a:sym typeface="Wingdings" panose="05000000000000000000" pitchFamily="2" charset="2"/>
              </a:rPr>
            </a:br>
            <a:r>
              <a:rPr lang="de-AT" dirty="0">
                <a:sym typeface="Wingdings" panose="05000000000000000000" pitchFamily="2" charset="2"/>
              </a:rPr>
              <a:t>Anschlüsse?								 nein</a:t>
            </a:r>
          </a:p>
          <a:p>
            <a:r>
              <a:rPr lang="de-AT" b="1" dirty="0">
                <a:sym typeface="Wingdings" panose="05000000000000000000" pitchFamily="2" charset="2"/>
              </a:rPr>
              <a:t>Mieter im Haus</a:t>
            </a:r>
            <a:r>
              <a:rPr lang="de-AT" dirty="0">
                <a:sym typeface="Wingdings" panose="05000000000000000000" pitchFamily="2" charset="2"/>
              </a:rPr>
              <a:t>, brauchen wir nun 2 getrennte Anschlüsse?		 ja</a:t>
            </a:r>
          </a:p>
          <a:p>
            <a:r>
              <a:rPr lang="de-AT" dirty="0">
                <a:sym typeface="Wingdings" panose="05000000000000000000" pitchFamily="2" charset="2"/>
              </a:rPr>
              <a:t>Kann ich meine </a:t>
            </a:r>
            <a:r>
              <a:rPr lang="de-AT" b="1" dirty="0">
                <a:sym typeface="Wingdings" panose="05000000000000000000" pitchFamily="2" charset="2"/>
              </a:rPr>
              <a:t>alte Mailadresse </a:t>
            </a:r>
            <a:r>
              <a:rPr lang="de-AT" dirty="0">
                <a:sym typeface="Wingdings" panose="05000000000000000000" pitchFamily="2" charset="2"/>
              </a:rPr>
              <a:t>weiternutzen 			 teilweise </a:t>
            </a:r>
            <a:br>
              <a:rPr lang="de-AT" dirty="0">
                <a:sym typeface="Wingdings" panose="05000000000000000000" pitchFamily="2" charset="2"/>
              </a:rPr>
            </a:br>
            <a:r>
              <a:rPr lang="de-AT" dirty="0">
                <a:sym typeface="Wingdings" panose="05000000000000000000" pitchFamily="2" charset="2"/>
              </a:rPr>
              <a:t>(z.B. @aon.at, @chello.at, @inode.at….)</a:t>
            </a:r>
          </a:p>
        </p:txBody>
      </p:sp>
    </p:spTree>
    <p:extLst>
      <p:ext uri="{BB962C8B-B14F-4D97-AF65-F5344CB8AC3E}">
        <p14:creationId xmlns:p14="http://schemas.microsoft.com/office/powerpoint/2010/main" val="151033204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Himmel, Gras, draußen, Feld enthält.&#10;&#10;Automatisch generierte Beschreibung">
            <a:extLst>
              <a:ext uri="{FF2B5EF4-FFF2-40B4-BE49-F238E27FC236}">
                <a16:creationId xmlns:a16="http://schemas.microsoft.com/office/drawing/2014/main" id="{6E27A922-2D56-4912-B63D-A793FBDA0677}"/>
              </a:ext>
            </a:extLst>
          </p:cNvPr>
          <p:cNvPicPr>
            <a:picLocks noChangeAspect="1"/>
          </p:cNvPicPr>
          <p:nvPr/>
        </p:nvPicPr>
        <p:blipFill rotWithShape="1">
          <a:blip r:embed="rId2">
            <a:extLst>
              <a:ext uri="{28A0092B-C50C-407E-A947-70E740481C1C}">
                <a14:useLocalDpi xmlns:a14="http://schemas.microsoft.com/office/drawing/2010/main" val="0"/>
              </a:ext>
            </a:extLst>
          </a:blip>
          <a:srcRect t="4762" b="3361"/>
          <a:stretch/>
        </p:blipFill>
        <p:spPr>
          <a:xfrm>
            <a:off x="191344" y="113896"/>
            <a:ext cx="8886421" cy="6123416"/>
          </a:xfrm>
          <a:prstGeom prst="rect">
            <a:avLst/>
          </a:prstGeom>
        </p:spPr>
      </p:pic>
      <p:sp>
        <p:nvSpPr>
          <p:cNvPr id="4" name="Titel 1">
            <a:extLst>
              <a:ext uri="{FF2B5EF4-FFF2-40B4-BE49-F238E27FC236}">
                <a16:creationId xmlns:a16="http://schemas.microsoft.com/office/drawing/2014/main" id="{26767618-FADC-4ABA-BF40-88F33A02C107}"/>
              </a:ext>
            </a:extLst>
          </p:cNvPr>
          <p:cNvSpPr>
            <a:spLocks noGrp="1"/>
          </p:cNvSpPr>
          <p:nvPr>
            <p:ph type="title"/>
          </p:nvPr>
        </p:nvSpPr>
        <p:spPr>
          <a:xfrm>
            <a:off x="335360" y="116632"/>
            <a:ext cx="8382365" cy="743682"/>
          </a:xfrm>
        </p:spPr>
        <p:txBody>
          <a:bodyPr rtlCol="0"/>
          <a:lstStyle/>
          <a:p>
            <a:pPr rtl="0"/>
            <a:r>
              <a:rPr lang="de-DE" dirty="0">
                <a:solidFill>
                  <a:schemeClr val="bg1"/>
                </a:solidFill>
              </a:rPr>
              <a:t>Herzlichen Dank für die Aufmerksamkeit</a:t>
            </a:r>
          </a:p>
        </p:txBody>
      </p:sp>
      <p:sp>
        <p:nvSpPr>
          <p:cNvPr id="8" name="Titel 1">
            <a:extLst>
              <a:ext uri="{FF2B5EF4-FFF2-40B4-BE49-F238E27FC236}">
                <a16:creationId xmlns:a16="http://schemas.microsoft.com/office/drawing/2014/main" id="{7DD831DA-D864-4C7A-82F0-90FD3AE715A5}"/>
              </a:ext>
            </a:extLst>
          </p:cNvPr>
          <p:cNvSpPr txBox="1">
            <a:spLocks/>
          </p:cNvSpPr>
          <p:nvPr/>
        </p:nvSpPr>
        <p:spPr>
          <a:xfrm>
            <a:off x="6023992" y="836712"/>
            <a:ext cx="2874109" cy="566738"/>
          </a:xfrm>
          <a:prstGeom prst="rect">
            <a:avLst/>
          </a:prstGeom>
        </p:spPr>
        <p:txBody>
          <a:bodyPr vert="horz" lIns="91440" tIns="45720" rIns="91440" bIns="45720" rtlCol="0" anchor="b">
            <a:normAutofit/>
          </a:bodyPr>
          <a:lstStyle>
            <a:lvl1pPr algn="l" defTabSz="914400" rtl="0" eaLnBrk="1" latinLnBrk="0" hangingPunct="1">
              <a:lnSpc>
                <a:spcPts val="3400"/>
              </a:lnSpc>
              <a:spcBef>
                <a:spcPct val="0"/>
              </a:spcBef>
              <a:buNone/>
              <a:defRPr sz="3200" b="1" kern="1200">
                <a:solidFill>
                  <a:schemeClr val="tx1"/>
                </a:solidFill>
                <a:latin typeface="Open Sans" pitchFamily="2" charset="0"/>
                <a:ea typeface="Open Sans" pitchFamily="2" charset="0"/>
                <a:cs typeface="Open Sans" pitchFamily="2" charset="0"/>
              </a:defRPr>
            </a:lvl1pPr>
          </a:lstStyle>
          <a:p>
            <a:r>
              <a:rPr lang="de-AT" dirty="0">
                <a:solidFill>
                  <a:schemeClr val="bg1"/>
                </a:solidFill>
              </a:rPr>
              <a:t>Fragen? </a:t>
            </a:r>
          </a:p>
        </p:txBody>
      </p:sp>
      <p:sp>
        <p:nvSpPr>
          <p:cNvPr id="10" name="Inhaltsplatzhalter 2">
            <a:extLst>
              <a:ext uri="{FF2B5EF4-FFF2-40B4-BE49-F238E27FC236}">
                <a16:creationId xmlns:a16="http://schemas.microsoft.com/office/drawing/2014/main" id="{2B2D3E85-629A-4C52-8B85-DE9A2A48B754}"/>
              </a:ext>
            </a:extLst>
          </p:cNvPr>
          <p:cNvSpPr>
            <a:spLocks noGrp="1"/>
          </p:cNvSpPr>
          <p:nvPr>
            <p:ph idx="1"/>
          </p:nvPr>
        </p:nvSpPr>
        <p:spPr>
          <a:xfrm>
            <a:off x="9336361" y="3284984"/>
            <a:ext cx="2808312" cy="2160240"/>
          </a:xfrm>
        </p:spPr>
        <p:txBody>
          <a:bodyPr>
            <a:normAutofit/>
          </a:bodyPr>
          <a:lstStyle/>
          <a:p>
            <a:pPr marL="0" indent="0">
              <a:buNone/>
            </a:pPr>
            <a:r>
              <a:rPr lang="de-AT" sz="1800" dirty="0"/>
              <a:t>Rebecca Höfner</a:t>
            </a:r>
            <a:br>
              <a:rPr lang="de-AT" sz="1200" dirty="0"/>
            </a:br>
            <a:r>
              <a:rPr lang="de-AT" sz="1400" dirty="0"/>
              <a:t>0732/257257/8050</a:t>
            </a:r>
          </a:p>
          <a:p>
            <a:pPr marL="0" indent="0">
              <a:buNone/>
            </a:pPr>
            <a:r>
              <a:rPr lang="de-AT" sz="1400" dirty="0"/>
              <a:t>www.bbooe.at</a:t>
            </a:r>
          </a:p>
          <a:p>
            <a:pPr marL="0" indent="0">
              <a:buNone/>
            </a:pPr>
            <a:r>
              <a:rPr lang="de-AT" sz="1600" dirty="0"/>
              <a:t>  </a:t>
            </a:r>
          </a:p>
        </p:txBody>
      </p:sp>
    </p:spTree>
    <p:extLst>
      <p:ext uri="{BB962C8B-B14F-4D97-AF65-F5344CB8AC3E}">
        <p14:creationId xmlns:p14="http://schemas.microsoft.com/office/powerpoint/2010/main" val="1233364045"/>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2DAC15A-273C-9BD2-4ED8-E1085D794086}"/>
              </a:ext>
            </a:extLst>
          </p:cNvPr>
          <p:cNvPicPr>
            <a:picLocks noChangeAspect="1"/>
          </p:cNvPicPr>
          <p:nvPr/>
        </p:nvPicPr>
        <p:blipFill rotWithShape="1">
          <a:blip r:embed="rId2"/>
          <a:srcRect b="452"/>
          <a:stretch/>
        </p:blipFill>
        <p:spPr>
          <a:xfrm>
            <a:off x="119337" y="125332"/>
            <a:ext cx="9361040" cy="6607335"/>
          </a:xfrm>
          <a:prstGeom prst="rect">
            <a:avLst/>
          </a:prstGeom>
        </p:spPr>
      </p:pic>
      <p:sp>
        <p:nvSpPr>
          <p:cNvPr id="4" name="Ovale Legende 3">
            <a:extLst>
              <a:ext uri="{FF2B5EF4-FFF2-40B4-BE49-F238E27FC236}">
                <a16:creationId xmlns:a16="http://schemas.microsoft.com/office/drawing/2014/main" id="{3E17020F-762C-793E-D17D-0EA81C946655}"/>
              </a:ext>
            </a:extLst>
          </p:cNvPr>
          <p:cNvSpPr/>
          <p:nvPr/>
        </p:nvSpPr>
        <p:spPr>
          <a:xfrm>
            <a:off x="3705601" y="5524427"/>
            <a:ext cx="4550575" cy="827252"/>
          </a:xfrm>
          <a:prstGeom prst="wedgeEllipseCallout">
            <a:avLst>
              <a:gd name="adj1" fmla="val -20171"/>
              <a:gd name="adj2" fmla="val -107851"/>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AT" sz="1050" u="sng"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Hausanschlusskasten – </a:t>
            </a:r>
            <a:r>
              <a:rPr lang="de-AT" sz="1600" b="1" u="sng"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HAK</a:t>
            </a:r>
            <a:br>
              <a:rPr lang="de-AT" sz="1600" b="1" u="sng"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br>
            <a:r>
              <a:rPr lang="de-AT" sz="8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Dieser sollte möglichst direkt beim Gebäudeeintritt des 7/14 mm Röhrchens montiert werden, da dieses keine engen Biegeradien zulässt. Der HAK benötigt keinen Stromanschluss.</a:t>
            </a:r>
            <a:endParaRPr lang="de-AT" sz="400" dirty="0">
              <a:effectLst/>
              <a:ea typeface="Calibri" panose="020F0502020204030204" pitchFamily="34" charset="0"/>
              <a:cs typeface="Times New Roman" panose="02020603050405020304" pitchFamily="18" charset="0"/>
            </a:endParaRPr>
          </a:p>
        </p:txBody>
      </p:sp>
      <p:sp>
        <p:nvSpPr>
          <p:cNvPr id="7" name="Ovale Legende 6">
            <a:extLst>
              <a:ext uri="{FF2B5EF4-FFF2-40B4-BE49-F238E27FC236}">
                <a16:creationId xmlns:a16="http://schemas.microsoft.com/office/drawing/2014/main" id="{DD5BFD9E-BB62-5216-CD2B-21E2D98BFD07}"/>
              </a:ext>
            </a:extLst>
          </p:cNvPr>
          <p:cNvSpPr/>
          <p:nvPr/>
        </p:nvSpPr>
        <p:spPr>
          <a:xfrm>
            <a:off x="536100" y="4208616"/>
            <a:ext cx="3638808" cy="1567748"/>
          </a:xfrm>
          <a:prstGeom prst="wedgeEllipseCallout">
            <a:avLst>
              <a:gd name="adj1" fmla="val 50977"/>
              <a:gd name="adj2" fmla="val -36597"/>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AT" sz="1200" b="1" dirty="0">
                <a:effectLst/>
                <a:ea typeface="Calibri" panose="020F0502020204030204" pitchFamily="34" charset="0"/>
                <a:cs typeface="Times New Roman" panose="02020603050405020304" pitchFamily="18" charset="0"/>
              </a:rPr>
              <a:t>!! ACHTUNG !!</a:t>
            </a:r>
            <a:endParaRPr lang="de-AT" sz="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de-AT" sz="1050" b="1" dirty="0">
                <a:effectLst/>
                <a:ea typeface="Calibri" panose="020F0502020204030204" pitchFamily="34" charset="0"/>
                <a:cs typeface="Times New Roman" panose="02020603050405020304" pitchFamily="18" charset="0"/>
              </a:rPr>
              <a:t>Bitte lassen sie folgenden Überlängen beim </a:t>
            </a:r>
            <a:r>
              <a:rPr lang="de-AT" sz="1100" b="1" dirty="0">
                <a:effectLst/>
                <a:ea typeface="Calibri" panose="020F0502020204030204" pitchFamily="34" charset="0"/>
                <a:cs typeface="Times New Roman" panose="02020603050405020304" pitchFamily="18" charset="0"/>
              </a:rPr>
              <a:t>HAK</a:t>
            </a:r>
            <a:endParaRPr lang="de-AT" sz="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de-AT" sz="1050" b="1" dirty="0">
                <a:effectLst/>
                <a:ea typeface="Calibri" panose="020F0502020204030204" pitchFamily="34" charset="0"/>
                <a:cs typeface="Times New Roman" panose="02020603050405020304" pitchFamily="18" charset="0"/>
              </a:rPr>
              <a:t>Innenkabel </a:t>
            </a:r>
            <a:r>
              <a:rPr lang="de-AT" sz="1050" b="1" u="sng" dirty="0">
                <a:effectLst/>
                <a:ea typeface="Calibri" panose="020F0502020204030204" pitchFamily="34" charset="0"/>
                <a:cs typeface="Times New Roman" panose="02020603050405020304" pitchFamily="18" charset="0"/>
              </a:rPr>
              <a:t>mindestens</a:t>
            </a:r>
            <a:r>
              <a:rPr lang="de-AT" sz="1050" b="1" dirty="0">
                <a:effectLst/>
                <a:ea typeface="Calibri" panose="020F0502020204030204" pitchFamily="34" charset="0"/>
                <a:cs typeface="Times New Roman" panose="02020603050405020304" pitchFamily="18" charset="0"/>
              </a:rPr>
              <a:t> 2m </a:t>
            </a:r>
            <a:br>
              <a:rPr lang="de-AT" sz="1050" b="1" dirty="0">
                <a:effectLst/>
                <a:ea typeface="Calibri" panose="020F0502020204030204" pitchFamily="34" charset="0"/>
                <a:cs typeface="Times New Roman" panose="02020603050405020304" pitchFamily="18" charset="0"/>
              </a:rPr>
            </a:br>
            <a:r>
              <a:rPr lang="de-AT" sz="1050" b="1" dirty="0">
                <a:effectLst/>
                <a:ea typeface="Calibri" panose="020F0502020204030204" pitchFamily="34" charset="0"/>
                <a:cs typeface="Times New Roman" panose="02020603050405020304" pitchFamily="18" charset="0"/>
              </a:rPr>
              <a:t>Vom 7(14) mm Rohr ca. 1m</a:t>
            </a:r>
            <a:endParaRPr lang="de-AT" sz="600" dirty="0">
              <a:effectLst/>
              <a:ea typeface="Calibri" panose="020F0502020204030204" pitchFamily="34" charset="0"/>
              <a:cs typeface="Times New Roman" panose="02020603050405020304" pitchFamily="18" charset="0"/>
            </a:endParaRPr>
          </a:p>
        </p:txBody>
      </p:sp>
      <p:sp>
        <p:nvSpPr>
          <p:cNvPr id="8" name="Ovale Legende 7">
            <a:extLst>
              <a:ext uri="{FF2B5EF4-FFF2-40B4-BE49-F238E27FC236}">
                <a16:creationId xmlns:a16="http://schemas.microsoft.com/office/drawing/2014/main" id="{C7F09E14-0B0A-DB0E-FBF7-1E5351A342E6}"/>
              </a:ext>
            </a:extLst>
          </p:cNvPr>
          <p:cNvSpPr/>
          <p:nvPr/>
        </p:nvSpPr>
        <p:spPr>
          <a:xfrm>
            <a:off x="7896200" y="2286016"/>
            <a:ext cx="4295800" cy="782944"/>
          </a:xfrm>
          <a:prstGeom prst="wedgeEllipseCallout">
            <a:avLst>
              <a:gd name="adj1" fmla="val -23529"/>
              <a:gd name="adj2" fmla="val -77671"/>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AT" sz="10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r>
              <a:rPr lang="de-AT" sz="12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OTO-Dose</a:t>
            </a:r>
            <a:r>
              <a:rPr lang="de-AT" sz="9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(Optical Termination Outlet)</a:t>
            </a:r>
            <a:br>
              <a:rPr lang="de-AT" sz="9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br>
            <a:r>
              <a:rPr lang="de-AT" sz="9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Abschluss der Indoor-Glasfaser in Ihrem Gebäude. </a:t>
            </a:r>
            <a:br>
              <a:rPr lang="de-AT" sz="9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br>
            <a:r>
              <a:rPr lang="de-AT" sz="9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Das Lichtsignal wird mittels Patchkabel (kurze Glasfaser) an den Umwandler (ONT) weitergeleitet. </a:t>
            </a:r>
            <a:endParaRPr lang="de-AT" sz="600" dirty="0">
              <a:effectLst/>
              <a:ea typeface="Calibri" panose="020F0502020204030204" pitchFamily="34" charset="0"/>
              <a:cs typeface="Times New Roman" panose="02020603050405020304" pitchFamily="18" charset="0"/>
            </a:endParaRPr>
          </a:p>
        </p:txBody>
      </p:sp>
      <p:sp>
        <p:nvSpPr>
          <p:cNvPr id="10" name="Rechteck 9">
            <a:extLst>
              <a:ext uri="{FF2B5EF4-FFF2-40B4-BE49-F238E27FC236}">
                <a16:creationId xmlns:a16="http://schemas.microsoft.com/office/drawing/2014/main" id="{D33B2C35-92FB-2F8E-A6AF-51C4944097A1}"/>
              </a:ext>
            </a:extLst>
          </p:cNvPr>
          <p:cNvSpPr/>
          <p:nvPr/>
        </p:nvSpPr>
        <p:spPr>
          <a:xfrm rot="20702366">
            <a:off x="7455" y="2302194"/>
            <a:ext cx="3638808" cy="7267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AT" sz="1200" b="1" dirty="0">
                <a:effectLst/>
                <a:ea typeface="Calibri" panose="020F0502020204030204" pitchFamily="34" charset="0"/>
                <a:cs typeface="Times New Roman" panose="02020603050405020304" pitchFamily="18" charset="0"/>
              </a:rPr>
              <a:t>Bitte sorgen Sie dafür, dass der HAK und die OTO-Dose bei der Montage gut zugänglich sind !!!</a:t>
            </a:r>
            <a:endParaRPr lang="de-AT" sz="400" dirty="0">
              <a:effectLst/>
              <a:ea typeface="Calibri" panose="020F0502020204030204" pitchFamily="34" charset="0"/>
              <a:cs typeface="Times New Roman" panose="02020603050405020304" pitchFamily="18" charset="0"/>
            </a:endParaRPr>
          </a:p>
        </p:txBody>
      </p:sp>
      <p:sp>
        <p:nvSpPr>
          <p:cNvPr id="11" name="Ellipse 10">
            <a:extLst>
              <a:ext uri="{FF2B5EF4-FFF2-40B4-BE49-F238E27FC236}">
                <a16:creationId xmlns:a16="http://schemas.microsoft.com/office/drawing/2014/main" id="{F75E6481-EB48-4A28-C7F4-7F67BFD02A03}"/>
              </a:ext>
            </a:extLst>
          </p:cNvPr>
          <p:cNvSpPr/>
          <p:nvPr/>
        </p:nvSpPr>
        <p:spPr>
          <a:xfrm>
            <a:off x="8656549" y="3789040"/>
            <a:ext cx="3851602" cy="1381824"/>
          </a:xfrm>
          <a:prstGeom prst="ellipse">
            <a:avLst/>
          </a:prstGeom>
          <a:solidFill>
            <a:srgbClr val="92D050"/>
          </a:solidFill>
          <a:ln w="1905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AT" sz="2000" b="1" dirty="0" err="1">
                <a:ln w="10160" cap="flat" cmpd="sng" algn="ctr">
                  <a:solidFill>
                    <a:srgbClr val="5B9BD5"/>
                  </a:solidFill>
                  <a:prstDash val="solid"/>
                  <a:round/>
                </a:ln>
                <a:solidFill>
                  <a:schemeClr val="bg1"/>
                </a:solidFill>
                <a:effectLst>
                  <a:outerShdw blurRad="38100" dist="22860" dir="5400000" algn="tl">
                    <a:srgbClr val="000000">
                      <a:alpha val="30000"/>
                    </a:srgbClr>
                  </a:outerShdw>
                </a:effectLst>
                <a:ea typeface="Calibri" panose="020F0502020204030204" pitchFamily="34" charset="0"/>
                <a:cs typeface="Times New Roman" panose="02020603050405020304" pitchFamily="18" charset="0"/>
              </a:rPr>
              <a:t>TiPP</a:t>
            </a:r>
            <a:r>
              <a:rPr lang="de-AT" sz="2000" b="1" dirty="0">
                <a:ln w="10160" cap="flat" cmpd="sng" algn="ctr">
                  <a:solidFill>
                    <a:srgbClr val="5B9BD5"/>
                  </a:solidFill>
                  <a:prstDash val="solid"/>
                  <a:round/>
                </a:ln>
                <a:solidFill>
                  <a:schemeClr val="bg1"/>
                </a:solidFill>
                <a:effectLst>
                  <a:outerShdw blurRad="38100" dist="22860" dir="5400000" algn="tl">
                    <a:srgbClr val="000000">
                      <a:alpha val="30000"/>
                    </a:srgbClr>
                  </a:outerShdw>
                </a:effectLst>
                <a:ea typeface="Calibri" panose="020F0502020204030204" pitchFamily="34" charset="0"/>
                <a:cs typeface="Times New Roman" panose="02020603050405020304" pitchFamily="18" charset="0"/>
              </a:rPr>
              <a:t> ! </a:t>
            </a:r>
            <a:r>
              <a:rPr lang="de-AT" sz="800" b="1" dirty="0">
                <a:cs typeface="Times New Roman" panose="02020603050405020304" pitchFamily="18" charset="0"/>
              </a:rPr>
              <a:t>Glasfaser-Innenkabel kann auch in</a:t>
            </a:r>
            <a:br>
              <a:rPr lang="de-AT" sz="800" b="1" dirty="0">
                <a:cs typeface="Times New Roman" panose="02020603050405020304" pitchFamily="18" charset="0"/>
              </a:rPr>
            </a:br>
            <a:r>
              <a:rPr lang="de-AT" sz="800" b="1" dirty="0">
                <a:cs typeface="Times New Roman" panose="02020603050405020304" pitchFamily="18" charset="0"/>
              </a:rPr>
              <a:t>bestehende Verrohrungen eingezogen werden. Die Verlegung in engen Biegeradien oder neben stromführenden Leitungen stellt kein Problem dar. Aber bitte NICHT KNICKEN und </a:t>
            </a:r>
            <a:br>
              <a:rPr lang="de-AT" sz="800" b="1" dirty="0">
                <a:cs typeface="Times New Roman" panose="02020603050405020304" pitchFamily="18" charset="0"/>
              </a:rPr>
            </a:br>
            <a:r>
              <a:rPr lang="de-AT" sz="800" b="1" dirty="0">
                <a:cs typeface="Times New Roman" panose="02020603050405020304" pitchFamily="18" charset="0"/>
              </a:rPr>
              <a:t>auch in Kurven vor Beschädigungen schützen</a:t>
            </a:r>
          </a:p>
          <a:p>
            <a:pPr algn="ctr">
              <a:lnSpc>
                <a:spcPct val="107000"/>
              </a:lnSpc>
              <a:spcAft>
                <a:spcPts val="800"/>
              </a:spcAft>
            </a:pPr>
            <a:r>
              <a:rPr lang="de-AT" sz="1100" dirty="0">
                <a:effectLst/>
                <a:ea typeface="Calibri" panose="020F0502020204030204" pitchFamily="34" charset="0"/>
                <a:cs typeface="Times New Roman" panose="02020603050405020304" pitchFamily="18" charset="0"/>
              </a:rPr>
              <a:t> </a:t>
            </a:r>
          </a:p>
        </p:txBody>
      </p:sp>
      <p:sp>
        <p:nvSpPr>
          <p:cNvPr id="12" name="Ovale Legende 7">
            <a:extLst>
              <a:ext uri="{FF2B5EF4-FFF2-40B4-BE49-F238E27FC236}">
                <a16:creationId xmlns:a16="http://schemas.microsoft.com/office/drawing/2014/main" id="{027AEE79-C2F9-071E-C942-30D8B7CD427C}"/>
              </a:ext>
            </a:extLst>
          </p:cNvPr>
          <p:cNvSpPr/>
          <p:nvPr/>
        </p:nvSpPr>
        <p:spPr>
          <a:xfrm>
            <a:off x="1739517" y="-24411"/>
            <a:ext cx="6120680" cy="933131"/>
          </a:xfrm>
          <a:prstGeom prst="wedgeEllipseCallout">
            <a:avLst>
              <a:gd name="adj1" fmla="val 37230"/>
              <a:gd name="adj2" fmla="val 75554"/>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AT" sz="105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r>
              <a:rPr lang="de-AT" sz="16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ONT</a:t>
            </a:r>
            <a:r>
              <a:rPr lang="de-AT" sz="105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(Optical Network </a:t>
            </a:r>
            <a:r>
              <a:rPr lang="de-AT" sz="1050" dirty="0" err="1">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Terminaton</a:t>
            </a:r>
            <a:r>
              <a:rPr lang="de-AT" sz="105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a:t>
            </a:r>
            <a:br>
              <a:rPr lang="de-AT" sz="105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br>
            <a:r>
              <a:rPr lang="de-AT" sz="8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Die </a:t>
            </a:r>
            <a:r>
              <a:rPr lang="de-AT" sz="900" b="1" i="1"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ONT benötigt Stromversorgung</a:t>
            </a:r>
            <a:r>
              <a:rPr lang="de-AT" sz="8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Sie </a:t>
            </a:r>
            <a:r>
              <a:rPr lang="de-AT" sz="8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wandelt das Lichtsignal</a:t>
            </a:r>
            <a:r>
              <a:rPr lang="de-AT" sz="8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der Glasfaser </a:t>
            </a:r>
            <a:r>
              <a:rPr lang="de-AT" sz="8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in ein</a:t>
            </a:r>
            <a:r>
              <a:rPr lang="de-AT" sz="8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konventionelles (Ethernet-)  </a:t>
            </a:r>
            <a:r>
              <a:rPr lang="de-AT" sz="8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Strom-Signal um</a:t>
            </a:r>
            <a:r>
              <a:rPr lang="de-AT" sz="8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welches ab hier ohne große Geschwindigkeitsverlusten über Netzwerkkabel (LAN-Kabel) </a:t>
            </a:r>
            <a:br>
              <a:rPr lang="de-AT" sz="8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br>
            <a:r>
              <a:rPr lang="de-AT" sz="8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bis 100 m Leitungslänge übertragen werden kann.</a:t>
            </a:r>
            <a:endParaRPr lang="de-AT" sz="600" dirty="0">
              <a:effectLst/>
              <a:ea typeface="Calibri" panose="020F0502020204030204" pitchFamily="34" charset="0"/>
              <a:cs typeface="Times New Roman" panose="02020603050405020304" pitchFamily="18" charset="0"/>
            </a:endParaRPr>
          </a:p>
        </p:txBody>
      </p:sp>
      <p:sp>
        <p:nvSpPr>
          <p:cNvPr id="13" name="Ovale Legende 7">
            <a:extLst>
              <a:ext uri="{FF2B5EF4-FFF2-40B4-BE49-F238E27FC236}">
                <a16:creationId xmlns:a16="http://schemas.microsoft.com/office/drawing/2014/main" id="{B38315A0-FA21-1F1F-E75D-E6424E891F40}"/>
              </a:ext>
            </a:extLst>
          </p:cNvPr>
          <p:cNvSpPr/>
          <p:nvPr/>
        </p:nvSpPr>
        <p:spPr>
          <a:xfrm>
            <a:off x="3575720" y="1112501"/>
            <a:ext cx="1680865" cy="726737"/>
          </a:xfrm>
          <a:prstGeom prst="wedgeEllipseCallout">
            <a:avLst>
              <a:gd name="adj1" fmla="val 709"/>
              <a:gd name="adj2" fmla="val 104211"/>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AT" sz="10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r>
              <a:rPr lang="de-AT" sz="12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WLAN-Router</a:t>
            </a:r>
            <a:endParaRPr lang="de-AT" sz="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670299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12F0E-37E7-8D37-2182-7BEA5D6D8576}"/>
              </a:ext>
            </a:extLst>
          </p:cNvPr>
          <p:cNvSpPr>
            <a:spLocks noGrp="1"/>
          </p:cNvSpPr>
          <p:nvPr>
            <p:ph type="title"/>
          </p:nvPr>
        </p:nvSpPr>
        <p:spPr/>
        <p:txBody>
          <a:bodyPr/>
          <a:lstStyle/>
          <a:p>
            <a:r>
              <a:rPr lang="de-AT" dirty="0"/>
              <a:t>Inhalte des Vortrags</a:t>
            </a:r>
          </a:p>
        </p:txBody>
      </p:sp>
      <p:sp>
        <p:nvSpPr>
          <p:cNvPr id="3" name="Inhaltsplatzhalter 2">
            <a:extLst>
              <a:ext uri="{FF2B5EF4-FFF2-40B4-BE49-F238E27FC236}">
                <a16:creationId xmlns:a16="http://schemas.microsoft.com/office/drawing/2014/main" id="{98C25FEE-8BD7-905C-A82C-2EEF7D63CD1C}"/>
              </a:ext>
            </a:extLst>
          </p:cNvPr>
          <p:cNvSpPr>
            <a:spLocks noGrp="1"/>
          </p:cNvSpPr>
          <p:nvPr>
            <p:ph idx="1"/>
          </p:nvPr>
        </p:nvSpPr>
        <p:spPr>
          <a:xfrm>
            <a:off x="609600" y="1700808"/>
            <a:ext cx="6494512" cy="4536504"/>
          </a:xfrm>
        </p:spPr>
        <p:txBody>
          <a:bodyPr>
            <a:normAutofit lnSpcReduction="10000"/>
          </a:bodyPr>
          <a:lstStyle/>
          <a:p>
            <a:r>
              <a:rPr lang="de-AT" dirty="0"/>
              <a:t>Wozu schnelles Internet, steigt das Datenvolumen wirklich? </a:t>
            </a:r>
          </a:p>
          <a:p>
            <a:r>
              <a:rPr lang="de-AT" dirty="0"/>
              <a:t>Wer ist diese Landesgesellschaft, die Breitband Oberösterreich? </a:t>
            </a:r>
          </a:p>
          <a:p>
            <a:r>
              <a:rPr lang="de-AT" dirty="0"/>
              <a:t>Was ist ein offenes Netz, ist das wie beim Stromnetz? </a:t>
            </a:r>
          </a:p>
          <a:p>
            <a:r>
              <a:rPr lang="de-AT" dirty="0"/>
              <a:t>Wie melde ich mich an?</a:t>
            </a:r>
          </a:p>
          <a:p>
            <a:r>
              <a:rPr lang="de-AT" dirty="0"/>
              <a:t>Video über verschiedene Anschlussvarianten</a:t>
            </a:r>
          </a:p>
          <a:p>
            <a:r>
              <a:rPr lang="de-AT" dirty="0"/>
              <a:t>Welche Eigenleistungen kann/soll ich </a:t>
            </a:r>
            <a:r>
              <a:rPr lang="de-AT"/>
              <a:t>selber erbringen</a:t>
            </a:r>
            <a:r>
              <a:rPr lang="de-AT" dirty="0"/>
              <a:t>? </a:t>
            </a:r>
          </a:p>
          <a:p>
            <a:r>
              <a:rPr lang="de-AT" dirty="0"/>
              <a:t>Fragen</a:t>
            </a:r>
          </a:p>
          <a:p>
            <a:endParaRPr lang="de-AT" dirty="0"/>
          </a:p>
        </p:txBody>
      </p:sp>
      <p:pic>
        <p:nvPicPr>
          <p:cNvPr id="4" name="Grafik 3">
            <a:extLst>
              <a:ext uri="{FF2B5EF4-FFF2-40B4-BE49-F238E27FC236}">
                <a16:creationId xmlns:a16="http://schemas.microsoft.com/office/drawing/2014/main" id="{99FDC132-14C7-3B4E-A96D-8009E19ECC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3376" y="1412776"/>
            <a:ext cx="1134126" cy="2091329"/>
          </a:xfrm>
          <a:prstGeom prst="rect">
            <a:avLst/>
          </a:prstGeom>
        </p:spPr>
      </p:pic>
      <p:pic>
        <p:nvPicPr>
          <p:cNvPr id="1026" name="Picture 2" descr="Daten - Volumen der weltweit generierten Daten bis 2027 | Statista">
            <a:extLst>
              <a:ext uri="{FF2B5EF4-FFF2-40B4-BE49-F238E27FC236}">
                <a16:creationId xmlns:a16="http://schemas.microsoft.com/office/drawing/2014/main" id="{44BE2CAE-92A1-E46A-7B8C-CEF65F3AB6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6180" y="1268760"/>
            <a:ext cx="153828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Ein Bild, das Text, Person, Elektronik, Hand enthält.&#10;&#10;Automatisch generierte Beschreibung">
            <a:extLst>
              <a:ext uri="{FF2B5EF4-FFF2-40B4-BE49-F238E27FC236}">
                <a16:creationId xmlns:a16="http://schemas.microsoft.com/office/drawing/2014/main" id="{81CCD533-6BF4-CD2C-D6B7-13BDA2DB83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472" r="7847"/>
          <a:stretch/>
        </p:blipFill>
        <p:spPr>
          <a:xfrm>
            <a:off x="9483376" y="3971820"/>
            <a:ext cx="1134126" cy="1041356"/>
          </a:xfrm>
          <a:prstGeom prst="rect">
            <a:avLst/>
          </a:prstGeom>
        </p:spPr>
      </p:pic>
      <p:pic>
        <p:nvPicPr>
          <p:cNvPr id="7" name="Grafik 6">
            <a:extLst>
              <a:ext uri="{FF2B5EF4-FFF2-40B4-BE49-F238E27FC236}">
                <a16:creationId xmlns:a16="http://schemas.microsoft.com/office/drawing/2014/main" id="{25D7D2D9-3E14-0FE4-F55F-F2B7519868F1}"/>
              </a:ext>
            </a:extLst>
          </p:cNvPr>
          <p:cNvPicPr>
            <a:picLocks noChangeAspect="1"/>
          </p:cNvPicPr>
          <p:nvPr/>
        </p:nvPicPr>
        <p:blipFill>
          <a:blip r:embed="rId6"/>
          <a:stretch>
            <a:fillRect/>
          </a:stretch>
        </p:blipFill>
        <p:spPr>
          <a:xfrm>
            <a:off x="7602044" y="2708920"/>
            <a:ext cx="1538287" cy="748356"/>
          </a:xfrm>
          <a:prstGeom prst="rect">
            <a:avLst/>
          </a:prstGeom>
        </p:spPr>
      </p:pic>
      <p:pic>
        <p:nvPicPr>
          <p:cNvPr id="8" name="Picture 4" descr="Quickbooks-support GIFs - Get the best GIF on GIPHY">
            <a:extLst>
              <a:ext uri="{FF2B5EF4-FFF2-40B4-BE49-F238E27FC236}">
                <a16:creationId xmlns:a16="http://schemas.microsoft.com/office/drawing/2014/main" id="{A0A9F183-8EE4-3F81-185D-3F1D1E5693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7766" y="4725144"/>
            <a:ext cx="1562565" cy="87894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BFAD3E3E-2B63-01D4-F618-F374E7E99B00}"/>
              </a:ext>
            </a:extLst>
          </p:cNvPr>
          <p:cNvPicPr>
            <a:picLocks noChangeAspect="1"/>
          </p:cNvPicPr>
          <p:nvPr/>
        </p:nvPicPr>
        <p:blipFill>
          <a:blip r:embed="rId8"/>
          <a:stretch>
            <a:fillRect/>
          </a:stretch>
        </p:blipFill>
        <p:spPr>
          <a:xfrm>
            <a:off x="6960096" y="3789040"/>
            <a:ext cx="2189701" cy="827814"/>
          </a:xfrm>
          <a:prstGeom prst="rect">
            <a:avLst/>
          </a:prstGeom>
        </p:spPr>
      </p:pic>
    </p:spTree>
    <p:extLst>
      <p:ext uri="{BB962C8B-B14F-4D97-AF65-F5344CB8AC3E}">
        <p14:creationId xmlns:p14="http://schemas.microsoft.com/office/powerpoint/2010/main" val="764164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882EE5DD-CA99-0F08-1630-463E0CEE626A}"/>
              </a:ext>
            </a:extLst>
          </p:cNvPr>
          <p:cNvSpPr/>
          <p:nvPr/>
        </p:nvSpPr>
        <p:spPr>
          <a:xfrm>
            <a:off x="11099711" y="1739329"/>
            <a:ext cx="216024" cy="216024"/>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AT" dirty="0"/>
          </a:p>
        </p:txBody>
      </p:sp>
      <p:sp>
        <p:nvSpPr>
          <p:cNvPr id="21" name="Rechteck 20">
            <a:extLst>
              <a:ext uri="{FF2B5EF4-FFF2-40B4-BE49-F238E27FC236}">
                <a16:creationId xmlns:a16="http://schemas.microsoft.com/office/drawing/2014/main" id="{75F1160E-286D-B22A-F8C0-E3AB8E518318}"/>
              </a:ext>
            </a:extLst>
          </p:cNvPr>
          <p:cNvSpPr/>
          <p:nvPr/>
        </p:nvSpPr>
        <p:spPr>
          <a:xfrm>
            <a:off x="11136560" y="3645024"/>
            <a:ext cx="216024" cy="216024"/>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AT" dirty="0"/>
          </a:p>
        </p:txBody>
      </p:sp>
      <p:pic>
        <p:nvPicPr>
          <p:cNvPr id="27" name="Grafik 26">
            <a:extLst>
              <a:ext uri="{FF2B5EF4-FFF2-40B4-BE49-F238E27FC236}">
                <a16:creationId xmlns:a16="http://schemas.microsoft.com/office/drawing/2014/main" id="{3307861B-FE05-879D-9BF2-2CE66224C67B}"/>
              </a:ext>
            </a:extLst>
          </p:cNvPr>
          <p:cNvPicPr>
            <a:picLocks noChangeAspect="1"/>
          </p:cNvPicPr>
          <p:nvPr/>
        </p:nvPicPr>
        <p:blipFill>
          <a:blip r:embed="rId2"/>
          <a:stretch>
            <a:fillRect/>
          </a:stretch>
        </p:blipFill>
        <p:spPr>
          <a:xfrm>
            <a:off x="907550" y="1844763"/>
            <a:ext cx="10408185" cy="3816546"/>
          </a:xfrm>
          <a:prstGeom prst="rect">
            <a:avLst/>
          </a:prstGeom>
        </p:spPr>
      </p:pic>
      <p:sp>
        <p:nvSpPr>
          <p:cNvPr id="30" name="Textfeld 29">
            <a:extLst>
              <a:ext uri="{FF2B5EF4-FFF2-40B4-BE49-F238E27FC236}">
                <a16:creationId xmlns:a16="http://schemas.microsoft.com/office/drawing/2014/main" id="{A7D7E495-919F-FB75-7908-8D816281E40C}"/>
              </a:ext>
            </a:extLst>
          </p:cNvPr>
          <p:cNvSpPr txBox="1"/>
          <p:nvPr/>
        </p:nvSpPr>
        <p:spPr>
          <a:xfrm>
            <a:off x="907550" y="827359"/>
            <a:ext cx="7560840" cy="830997"/>
          </a:xfrm>
          <a:prstGeom prst="rect">
            <a:avLst/>
          </a:prstGeom>
          <a:noFill/>
        </p:spPr>
        <p:txBody>
          <a:bodyPr wrap="square" rtlCol="0">
            <a:spAutoFit/>
          </a:bodyPr>
          <a:lstStyle/>
          <a:p>
            <a:r>
              <a:rPr lang="de-DE" sz="4800" b="1" dirty="0"/>
              <a:t>Warum Glasfaser?</a:t>
            </a:r>
          </a:p>
        </p:txBody>
      </p:sp>
    </p:spTree>
    <p:extLst>
      <p:ext uri="{BB962C8B-B14F-4D97-AF65-F5344CB8AC3E}">
        <p14:creationId xmlns:p14="http://schemas.microsoft.com/office/powerpoint/2010/main" val="132674484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CD33888-802F-FCF6-F9DE-F4AC390CE2D5}"/>
              </a:ext>
            </a:extLst>
          </p:cNvPr>
          <p:cNvSpPr>
            <a:spLocks noGrp="1"/>
          </p:cNvSpPr>
          <p:nvPr>
            <p:ph sz="half" idx="1"/>
          </p:nvPr>
        </p:nvSpPr>
        <p:spPr/>
        <p:txBody>
          <a:bodyPr/>
          <a:lstStyle/>
          <a:p>
            <a:endParaRPr lang="de-AT"/>
          </a:p>
        </p:txBody>
      </p:sp>
      <p:sp>
        <p:nvSpPr>
          <p:cNvPr id="4" name="Titel 3">
            <a:extLst>
              <a:ext uri="{FF2B5EF4-FFF2-40B4-BE49-F238E27FC236}">
                <a16:creationId xmlns:a16="http://schemas.microsoft.com/office/drawing/2014/main" id="{264FBE68-33FC-EB3E-4F58-E8963927D0A7}"/>
              </a:ext>
            </a:extLst>
          </p:cNvPr>
          <p:cNvSpPr>
            <a:spLocks noGrp="1"/>
          </p:cNvSpPr>
          <p:nvPr>
            <p:ph type="title"/>
          </p:nvPr>
        </p:nvSpPr>
        <p:spPr>
          <a:xfrm>
            <a:off x="551384" y="203250"/>
            <a:ext cx="9134805" cy="1143000"/>
          </a:xfrm>
        </p:spPr>
        <p:txBody>
          <a:bodyPr/>
          <a:lstStyle/>
          <a:p>
            <a:r>
              <a:rPr lang="de-AT" dirty="0"/>
              <a:t>Papstwahl 4.4.2005 vs. 13.3.2013 </a:t>
            </a:r>
            <a:br>
              <a:rPr lang="de-AT" dirty="0"/>
            </a:br>
            <a:r>
              <a:rPr lang="de-AT" dirty="0"/>
              <a:t>Benedikt XVI vs. Franziskus </a:t>
            </a:r>
          </a:p>
        </p:txBody>
      </p:sp>
      <p:pic>
        <p:nvPicPr>
          <p:cNvPr id="5" name="Picture 2" descr="Gläubige auf der Via Della Conciliazione 2005: Kaum ein Handy zu sehen">
            <a:extLst>
              <a:ext uri="{FF2B5EF4-FFF2-40B4-BE49-F238E27FC236}">
                <a16:creationId xmlns:a16="http://schemas.microsoft.com/office/drawing/2014/main" id="{0245ACAA-3D2F-F03F-A70D-D46FD0B85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1346250"/>
            <a:ext cx="8191500" cy="5362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läubige 2013: Elektronik en masse">
            <a:extLst>
              <a:ext uri="{FF2B5EF4-FFF2-40B4-BE49-F238E27FC236}">
                <a16:creationId xmlns:a16="http://schemas.microsoft.com/office/drawing/2014/main" id="{FA4C2AC1-D34B-531C-78F9-B5A1B245B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1360595"/>
            <a:ext cx="8191500" cy="5448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8400C537-B405-C14B-ECBA-57312DEC4B0A}"/>
              </a:ext>
            </a:extLst>
          </p:cNvPr>
          <p:cNvSpPr txBox="1"/>
          <p:nvPr/>
        </p:nvSpPr>
        <p:spPr>
          <a:xfrm>
            <a:off x="6784143" y="6517887"/>
            <a:ext cx="1782788" cy="230832"/>
          </a:xfrm>
          <a:prstGeom prst="rect">
            <a:avLst/>
          </a:prstGeom>
          <a:noFill/>
        </p:spPr>
        <p:txBody>
          <a:bodyPr wrap="square" rtlCol="0">
            <a:spAutoFit/>
          </a:bodyPr>
          <a:lstStyle/>
          <a:p>
            <a:pPr algn="r"/>
            <a:r>
              <a:rPr lang="de-AT" sz="900" dirty="0">
                <a:solidFill>
                  <a:schemeClr val="tx1">
                    <a:lumMod val="50000"/>
                    <a:lumOff val="50000"/>
                  </a:schemeClr>
                </a:solidFill>
              </a:rPr>
              <a:t>Quelle: AP/DPA</a:t>
            </a:r>
          </a:p>
        </p:txBody>
      </p:sp>
    </p:spTree>
    <p:extLst>
      <p:ext uri="{BB962C8B-B14F-4D97-AF65-F5344CB8AC3E}">
        <p14:creationId xmlns:p14="http://schemas.microsoft.com/office/powerpoint/2010/main" val="20480123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E74B2-1DD5-70C8-9A9A-81ACD22C38D6}"/>
              </a:ext>
            </a:extLst>
          </p:cNvPr>
          <p:cNvSpPr>
            <a:spLocks noGrp="1"/>
          </p:cNvSpPr>
          <p:nvPr>
            <p:ph type="title"/>
          </p:nvPr>
        </p:nvSpPr>
        <p:spPr>
          <a:xfrm>
            <a:off x="695400" y="548680"/>
            <a:ext cx="9062797" cy="706091"/>
          </a:xfrm>
        </p:spPr>
        <p:txBody>
          <a:bodyPr>
            <a:normAutofit/>
          </a:bodyPr>
          <a:lstStyle/>
          <a:p>
            <a:r>
              <a:rPr lang="de-AT" dirty="0"/>
              <a:t>Entstehung der Glasfaser-“Landesgesellschaft“</a:t>
            </a:r>
          </a:p>
        </p:txBody>
      </p:sp>
      <p:sp>
        <p:nvSpPr>
          <p:cNvPr id="4" name="Rechteck: abgerundete Ecken 3">
            <a:extLst>
              <a:ext uri="{FF2B5EF4-FFF2-40B4-BE49-F238E27FC236}">
                <a16:creationId xmlns:a16="http://schemas.microsoft.com/office/drawing/2014/main" id="{18CC8C3C-12C5-EED6-0ADE-366002073793}"/>
              </a:ext>
            </a:extLst>
          </p:cNvPr>
          <p:cNvSpPr/>
          <p:nvPr/>
        </p:nvSpPr>
        <p:spPr>
          <a:xfrm>
            <a:off x="1919535" y="1340768"/>
            <a:ext cx="6696744"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AT" sz="2600" dirty="0"/>
              <a:t>Breitband Oberösterreich GmbH</a:t>
            </a:r>
          </a:p>
          <a:p>
            <a:pPr algn="ctr"/>
            <a:r>
              <a:rPr lang="de-AT" sz="1600" dirty="0"/>
              <a:t>Seit 1. April 2022</a:t>
            </a:r>
          </a:p>
        </p:txBody>
      </p:sp>
      <p:pic>
        <p:nvPicPr>
          <p:cNvPr id="1026" name="Picture 2" descr="BBOÖ Breitband Oberösterreich GmbH -  Fiber Service OÖ GmbH">
            <a:extLst>
              <a:ext uri="{FF2B5EF4-FFF2-40B4-BE49-F238E27FC236}">
                <a16:creationId xmlns:a16="http://schemas.microsoft.com/office/drawing/2014/main" id="{6DAE96B7-BD10-15BF-28CA-E4B7097F2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830" y="4487971"/>
            <a:ext cx="1860938" cy="13172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nergie AG Oberösterreich Telekom GmbH">
            <a:extLst>
              <a:ext uri="{FF2B5EF4-FFF2-40B4-BE49-F238E27FC236}">
                <a16:creationId xmlns:a16="http://schemas.microsoft.com/office/drawing/2014/main" id="{D0C2DA64-DABE-0DC0-E03B-EBE68048E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4554324"/>
            <a:ext cx="2232248" cy="1102805"/>
          </a:xfrm>
          <a:prstGeom prst="rect">
            <a:avLst/>
          </a:prstGeom>
          <a:noFill/>
          <a:extLst>
            <a:ext uri="{909E8E84-426E-40DD-AFC4-6F175D3DCCD1}">
              <a14:hiddenFill xmlns:a14="http://schemas.microsoft.com/office/drawing/2010/main">
                <a:solidFill>
                  <a:srgbClr val="FFFFFF"/>
                </a:solidFill>
              </a14:hiddenFill>
            </a:ext>
          </a:extLst>
        </p:spPr>
      </p:pic>
      <p:sp>
        <p:nvSpPr>
          <p:cNvPr id="11" name="Pfeil: nach unten 10">
            <a:extLst>
              <a:ext uri="{FF2B5EF4-FFF2-40B4-BE49-F238E27FC236}">
                <a16:creationId xmlns:a16="http://schemas.microsoft.com/office/drawing/2014/main" id="{FE33E60A-53C6-C340-17C6-E100A25AB04C}"/>
              </a:ext>
            </a:extLst>
          </p:cNvPr>
          <p:cNvSpPr/>
          <p:nvPr/>
        </p:nvSpPr>
        <p:spPr>
          <a:xfrm rot="10800000">
            <a:off x="7212124" y="3170678"/>
            <a:ext cx="576064" cy="13172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Pfeil: nach unten 11">
            <a:extLst>
              <a:ext uri="{FF2B5EF4-FFF2-40B4-BE49-F238E27FC236}">
                <a16:creationId xmlns:a16="http://schemas.microsoft.com/office/drawing/2014/main" id="{AD56932E-2D75-1C88-82EE-EF364B665097}"/>
              </a:ext>
            </a:extLst>
          </p:cNvPr>
          <p:cNvSpPr/>
          <p:nvPr/>
        </p:nvSpPr>
        <p:spPr>
          <a:xfrm rot="10800000">
            <a:off x="2789267" y="3177679"/>
            <a:ext cx="576064" cy="13172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feld 12">
            <a:extLst>
              <a:ext uri="{FF2B5EF4-FFF2-40B4-BE49-F238E27FC236}">
                <a16:creationId xmlns:a16="http://schemas.microsoft.com/office/drawing/2014/main" id="{3B8AC468-EBE2-A180-B2F0-5A2EE302CF97}"/>
              </a:ext>
            </a:extLst>
          </p:cNvPr>
          <p:cNvSpPr txBox="1"/>
          <p:nvPr/>
        </p:nvSpPr>
        <p:spPr>
          <a:xfrm>
            <a:off x="8322976" y="4725144"/>
            <a:ext cx="869367" cy="369332"/>
          </a:xfrm>
          <a:prstGeom prst="rect">
            <a:avLst/>
          </a:prstGeom>
          <a:noFill/>
        </p:spPr>
        <p:txBody>
          <a:bodyPr wrap="square" rtlCol="0">
            <a:spAutoFit/>
          </a:bodyPr>
          <a:lstStyle/>
          <a:p>
            <a:r>
              <a:rPr lang="de-AT" dirty="0">
                <a:solidFill>
                  <a:schemeClr val="accent1">
                    <a:lumMod val="75000"/>
                  </a:schemeClr>
                </a:solidFill>
              </a:rPr>
              <a:t>FTTH</a:t>
            </a:r>
            <a:endParaRPr lang="de-AT" sz="1400" dirty="0">
              <a:solidFill>
                <a:schemeClr val="accent1">
                  <a:lumMod val="75000"/>
                </a:schemeClr>
              </a:solidFill>
            </a:endParaRPr>
          </a:p>
        </p:txBody>
      </p:sp>
      <p:pic>
        <p:nvPicPr>
          <p:cNvPr id="14" name="Picture 4" descr="Bestellung | My Website">
            <a:extLst>
              <a:ext uri="{FF2B5EF4-FFF2-40B4-BE49-F238E27FC236}">
                <a16:creationId xmlns:a16="http://schemas.microsoft.com/office/drawing/2014/main" id="{4DD29C2E-A4C3-EA4B-22BA-E5D563E8B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852" b="21212"/>
          <a:stretch/>
        </p:blipFill>
        <p:spPr bwMode="auto">
          <a:xfrm>
            <a:off x="2135560" y="1700808"/>
            <a:ext cx="1120749" cy="64449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1F10A856-7891-0993-F227-92069671125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0204" y="3027784"/>
            <a:ext cx="1445796" cy="2666048"/>
          </a:xfrm>
          <a:prstGeom prst="rect">
            <a:avLst/>
          </a:prstGeom>
        </p:spPr>
      </p:pic>
    </p:spTree>
    <p:extLst>
      <p:ext uri="{BB962C8B-B14F-4D97-AF65-F5344CB8AC3E}">
        <p14:creationId xmlns:p14="http://schemas.microsoft.com/office/powerpoint/2010/main" val="113573416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53DEF046-9057-4803-8770-1531B8D97BEA}"/>
              </a:ext>
            </a:extLst>
          </p:cNvPr>
          <p:cNvPicPr>
            <a:picLocks noChangeAspect="1"/>
          </p:cNvPicPr>
          <p:nvPr/>
        </p:nvPicPr>
        <p:blipFill>
          <a:blip r:embed="rId2">
            <a:alphaModFix amt="85000"/>
          </a:blip>
          <a:stretch>
            <a:fillRect/>
          </a:stretch>
        </p:blipFill>
        <p:spPr>
          <a:xfrm>
            <a:off x="6888088" y="1468396"/>
            <a:ext cx="5159152" cy="4522334"/>
          </a:xfrm>
          <a:prstGeom prst="rect">
            <a:avLst/>
          </a:prstGeom>
          <a:effectLst>
            <a:outerShdw blurRad="50800" dist="50800" algn="ctr" rotWithShape="0">
              <a:srgbClr val="000000">
                <a:alpha val="61000"/>
              </a:srgbClr>
            </a:outerShdw>
          </a:effectLst>
        </p:spPr>
      </p:pic>
      <p:sp>
        <p:nvSpPr>
          <p:cNvPr id="2" name="Titel 1"/>
          <p:cNvSpPr>
            <a:spLocks noGrp="1"/>
          </p:cNvSpPr>
          <p:nvPr>
            <p:ph type="title"/>
          </p:nvPr>
        </p:nvSpPr>
        <p:spPr>
          <a:xfrm>
            <a:off x="695400" y="404664"/>
            <a:ext cx="9134805" cy="792088"/>
          </a:xfrm>
        </p:spPr>
        <p:txBody>
          <a:bodyPr/>
          <a:lstStyle/>
          <a:p>
            <a:r>
              <a:rPr lang="de-AT" dirty="0"/>
              <a:t>Wer ist die Breitband Oberösterreich?</a:t>
            </a:r>
          </a:p>
        </p:txBody>
      </p:sp>
      <p:sp>
        <p:nvSpPr>
          <p:cNvPr id="3" name="Inhaltsplatzhalter 2"/>
          <p:cNvSpPr>
            <a:spLocks noGrp="1"/>
          </p:cNvSpPr>
          <p:nvPr>
            <p:ph idx="4294967295"/>
          </p:nvPr>
        </p:nvSpPr>
        <p:spPr>
          <a:xfrm>
            <a:off x="609601" y="1484784"/>
            <a:ext cx="6422503" cy="4752528"/>
          </a:xfrm>
        </p:spPr>
        <p:txBody>
          <a:bodyPr>
            <a:normAutofit/>
          </a:bodyPr>
          <a:lstStyle/>
          <a:p>
            <a:r>
              <a:rPr lang="de-AT" sz="2000" dirty="0"/>
              <a:t>Tochter des Landes OÖ Bündelung von</a:t>
            </a:r>
            <a:br>
              <a:rPr lang="de-AT" sz="2000" dirty="0"/>
            </a:br>
            <a:r>
              <a:rPr lang="de-AT" sz="2000" dirty="0"/>
              <a:t>Fiber Service OÖ &amp; Energie AG Telekom FTTH </a:t>
            </a:r>
            <a:br>
              <a:rPr lang="de-AT" sz="2000" dirty="0"/>
            </a:br>
            <a:r>
              <a:rPr lang="de-AT" sz="2000" dirty="0"/>
              <a:t>in der BBOÖ (seit 2022)</a:t>
            </a:r>
          </a:p>
          <a:p>
            <a:endParaRPr lang="de-AT" sz="1000" dirty="0"/>
          </a:p>
          <a:p>
            <a:r>
              <a:rPr lang="de-AT" sz="2000" dirty="0"/>
              <a:t>&gt; </a:t>
            </a:r>
            <a:r>
              <a:rPr lang="de-AT" sz="2000" b="1" dirty="0"/>
              <a:t>5.500 Kilometer </a:t>
            </a:r>
            <a:r>
              <a:rPr lang="de-AT" sz="2000" dirty="0"/>
              <a:t>Glasfaser-Trassenlänge </a:t>
            </a:r>
          </a:p>
          <a:p>
            <a:r>
              <a:rPr lang="de-AT" sz="2000" dirty="0"/>
              <a:t>&gt; </a:t>
            </a:r>
            <a:r>
              <a:rPr lang="de-AT" sz="2000" b="1" dirty="0"/>
              <a:t>310 Gemeinden in OÖ erfolgreich </a:t>
            </a:r>
            <a:r>
              <a:rPr lang="de-AT" sz="2000" dirty="0"/>
              <a:t>aktiv </a:t>
            </a:r>
          </a:p>
          <a:p>
            <a:r>
              <a:rPr lang="de-AT" sz="2000" b="1" dirty="0"/>
              <a:t>&gt; 90.000 „Homes passed“ </a:t>
            </a:r>
            <a:r>
              <a:rPr lang="de-AT" sz="2000" dirty="0"/>
              <a:t>in OÖ</a:t>
            </a:r>
            <a:br>
              <a:rPr lang="de-AT" sz="2000" dirty="0"/>
            </a:br>
            <a:r>
              <a:rPr lang="de-AT" sz="2000" b="1" dirty="0"/>
              <a:t>&gt;15.000 weitere in Bau bzw. in Planung  </a:t>
            </a:r>
          </a:p>
          <a:p>
            <a:r>
              <a:rPr lang="de-AT" sz="2000" b="1" dirty="0"/>
              <a:t>Größter Glasfaserinfrastruktur-Anbieter </a:t>
            </a:r>
            <a:br>
              <a:rPr lang="de-AT" sz="2000" b="1" dirty="0"/>
            </a:br>
            <a:r>
              <a:rPr lang="de-AT" sz="2000" dirty="0"/>
              <a:t>mit einem </a:t>
            </a:r>
            <a:r>
              <a:rPr lang="de-AT" sz="2000" b="1" u="sng" dirty="0"/>
              <a:t>offenen</a:t>
            </a:r>
            <a:r>
              <a:rPr lang="de-AT" sz="2000" b="1" dirty="0"/>
              <a:t> Netz (16 Anbieter)  </a:t>
            </a:r>
            <a:r>
              <a:rPr lang="de-AT" sz="2000" dirty="0"/>
              <a:t>in Oberösterreich  (Anbieterauswahl!!!!) </a:t>
            </a:r>
          </a:p>
        </p:txBody>
      </p:sp>
      <p:pic>
        <p:nvPicPr>
          <p:cNvPr id="4" name="Grafik 3">
            <a:extLst>
              <a:ext uri="{FF2B5EF4-FFF2-40B4-BE49-F238E27FC236}">
                <a16:creationId xmlns:a16="http://schemas.microsoft.com/office/drawing/2014/main" id="{DFD94F37-03FF-D32C-B597-BBC5ED4C6B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2375" y="1556792"/>
            <a:ext cx="820048" cy="1512168"/>
          </a:xfrm>
          <a:prstGeom prst="rect">
            <a:avLst/>
          </a:prstGeom>
        </p:spPr>
      </p:pic>
    </p:spTree>
    <p:extLst>
      <p:ext uri="{BB962C8B-B14F-4D97-AF65-F5344CB8AC3E}">
        <p14:creationId xmlns:p14="http://schemas.microsoft.com/office/powerpoint/2010/main" val="217957504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0F301E6-38C7-27AC-E515-F109810FBFDD}"/>
              </a:ext>
            </a:extLst>
          </p:cNvPr>
          <p:cNvSpPr/>
          <p:nvPr/>
        </p:nvSpPr>
        <p:spPr>
          <a:xfrm>
            <a:off x="2315198" y="116632"/>
            <a:ext cx="334875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itel 3">
            <a:extLst>
              <a:ext uri="{FF2B5EF4-FFF2-40B4-BE49-F238E27FC236}">
                <a16:creationId xmlns:a16="http://schemas.microsoft.com/office/drawing/2014/main" id="{5AB1C15D-14B2-4263-825D-D9F31002D820}"/>
              </a:ext>
            </a:extLst>
          </p:cNvPr>
          <p:cNvSpPr>
            <a:spLocks noGrp="1"/>
          </p:cNvSpPr>
          <p:nvPr>
            <p:ph type="title"/>
          </p:nvPr>
        </p:nvSpPr>
        <p:spPr>
          <a:xfrm>
            <a:off x="393577" y="476672"/>
            <a:ext cx="6998567" cy="648072"/>
          </a:xfrm>
          <a:noFill/>
        </p:spPr>
        <p:txBody>
          <a:bodyPr>
            <a:noAutofit/>
          </a:bodyPr>
          <a:lstStyle/>
          <a:p>
            <a:r>
              <a:rPr lang="de-AT" dirty="0"/>
              <a:t>Aktuelle Versorgungsgebiete </a:t>
            </a:r>
            <a:br>
              <a:rPr lang="de-AT" dirty="0"/>
            </a:br>
            <a:r>
              <a:rPr lang="de-AT" dirty="0"/>
              <a:t>und Ausbaugebiete der BBOÖ</a:t>
            </a:r>
          </a:p>
        </p:txBody>
      </p:sp>
      <p:pic>
        <p:nvPicPr>
          <p:cNvPr id="1027" name="Picture 3">
            <a:extLst>
              <a:ext uri="{FF2B5EF4-FFF2-40B4-BE49-F238E27FC236}">
                <a16:creationId xmlns:a16="http://schemas.microsoft.com/office/drawing/2014/main" id="{EB868649-F842-FEC5-AF65-8BE322F25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75" y="1498998"/>
            <a:ext cx="1520758" cy="1460410"/>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3FC68356-9C22-DA02-7ED1-116DBEFE5B10}"/>
              </a:ext>
            </a:extLst>
          </p:cNvPr>
          <p:cNvPicPr>
            <a:picLocks noChangeAspect="1"/>
          </p:cNvPicPr>
          <p:nvPr/>
        </p:nvPicPr>
        <p:blipFill>
          <a:blip r:embed="rId3"/>
          <a:stretch>
            <a:fillRect/>
          </a:stretch>
        </p:blipFill>
        <p:spPr>
          <a:xfrm>
            <a:off x="3575720" y="1340768"/>
            <a:ext cx="6221710" cy="5342034"/>
          </a:xfrm>
          <a:prstGeom prst="rect">
            <a:avLst/>
          </a:prstGeom>
        </p:spPr>
      </p:pic>
    </p:spTree>
    <p:extLst>
      <p:ext uri="{BB962C8B-B14F-4D97-AF65-F5344CB8AC3E}">
        <p14:creationId xmlns:p14="http://schemas.microsoft.com/office/powerpoint/2010/main" val="323119057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7B13894-05C8-8E42-F69A-ED16AD3503C6}"/>
              </a:ext>
            </a:extLst>
          </p:cNvPr>
          <p:cNvPicPr>
            <a:picLocks noChangeAspect="1"/>
          </p:cNvPicPr>
          <p:nvPr/>
        </p:nvPicPr>
        <p:blipFill>
          <a:blip r:embed="rId3"/>
          <a:stretch>
            <a:fillRect/>
          </a:stretch>
        </p:blipFill>
        <p:spPr>
          <a:xfrm>
            <a:off x="1271464" y="116632"/>
            <a:ext cx="8561107" cy="6309320"/>
          </a:xfrm>
          <a:prstGeom prst="rect">
            <a:avLst/>
          </a:prstGeom>
        </p:spPr>
      </p:pic>
    </p:spTree>
    <p:extLst>
      <p:ext uri="{BB962C8B-B14F-4D97-AF65-F5344CB8AC3E}">
        <p14:creationId xmlns:p14="http://schemas.microsoft.com/office/powerpoint/2010/main" val="2517517994"/>
      </p:ext>
    </p:extLst>
  </p:cSld>
  <p:clrMapOvr>
    <a:masterClrMapping/>
  </p:clrMapOvr>
  <p:transition spd="med">
    <p:pull/>
  </p:transition>
</p:sld>
</file>

<file path=ppt/theme/theme1.xml><?xml version="1.0" encoding="utf-8"?>
<a:theme xmlns:a="http://schemas.openxmlformats.org/drawingml/2006/main" name="BBOÖ">
  <a:themeElements>
    <a:clrScheme name="Benutzerdefiniert 1">
      <a:dk1>
        <a:sysClr val="windowText" lastClr="000000"/>
      </a:dk1>
      <a:lt1>
        <a:sysClr val="window" lastClr="FFFFFF"/>
      </a:lt1>
      <a:dk2>
        <a:srgbClr val="FFFFFF"/>
      </a:dk2>
      <a:lt2>
        <a:srgbClr val="000000"/>
      </a:lt2>
      <a:accent1>
        <a:srgbClr val="E52020"/>
      </a:accent1>
      <a:accent2>
        <a:srgbClr val="0070C0"/>
      </a:accent2>
      <a:accent3>
        <a:srgbClr val="0C0C0C"/>
      </a:accent3>
      <a:accent4>
        <a:srgbClr val="900000"/>
      </a:accent4>
      <a:accent5>
        <a:srgbClr val="D8D8D8"/>
      </a:accent5>
      <a:accent6>
        <a:srgbClr val="FFBFBF"/>
      </a:accent6>
      <a:hlink>
        <a:srgbClr val="600000"/>
      </a:hlink>
      <a:folHlink>
        <a:srgbClr val="7F7F7F"/>
      </a:folHlink>
    </a:clrScheme>
    <a:fontScheme name="FiberService">
      <a:majorFont>
        <a:latin typeface="Museo 500"/>
        <a:ea typeface=""/>
        <a:cs typeface=""/>
      </a:majorFont>
      <a:minorFont>
        <a:latin typeface="Museo Sans 500"/>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BOÖ" id="{DE5B7646-9ADD-4353-833D-13D99147D9F1}" vid="{93501662-455D-40F9-9827-4FE6C1C699F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d5bf076-4b3c-4369-8e36-3a64d1cef1c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E07D8FFDBF47440A045A5E2657CE0D9" ma:contentTypeVersion="15" ma:contentTypeDescription="Ein neues Dokument erstellen." ma:contentTypeScope="" ma:versionID="be266a80a54ba1daab9ef9c70b3759da">
  <xsd:schema xmlns:xsd="http://www.w3.org/2001/XMLSchema" xmlns:xs="http://www.w3.org/2001/XMLSchema" xmlns:p="http://schemas.microsoft.com/office/2006/metadata/properties" xmlns:ns3="3d5bf076-4b3c-4369-8e36-3a64d1cef1cb" xmlns:ns4="772092c9-7a0f-4c3d-9f6f-baa3f618ef94" targetNamespace="http://schemas.microsoft.com/office/2006/metadata/properties" ma:root="true" ma:fieldsID="aa7123462037ad6a43a0ed63acf50b4f" ns3:_="" ns4:_="">
    <xsd:import namespace="3d5bf076-4b3c-4369-8e36-3a64d1cef1cb"/>
    <xsd:import namespace="772092c9-7a0f-4c3d-9f6f-baa3f618ef9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5bf076-4b3c-4369-8e36-3a64d1cef1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2092c9-7a0f-4c3d-9f6f-baa3f618ef94" elementFormDefault="qualified">
    <xsd:import namespace="http://schemas.microsoft.com/office/2006/documentManagement/types"/>
    <xsd:import namespace="http://schemas.microsoft.com/office/infopath/2007/PartnerControls"/>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element name="SharingHintHash" ma:index="21"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ECBAE0-E0E4-49F4-A4AF-E46BDA4E00CB}">
  <ds:schemaRefs>
    <ds:schemaRef ds:uri="http://purl.org/dc/dcmitype/"/>
    <ds:schemaRef ds:uri="http://schemas.openxmlformats.org/package/2006/metadata/core-properties"/>
    <ds:schemaRef ds:uri="http://schemas.microsoft.com/office/2006/documentManagement/types"/>
    <ds:schemaRef ds:uri="http://www.w3.org/XML/1998/namespace"/>
    <ds:schemaRef ds:uri="http://purl.org/dc/terms/"/>
    <ds:schemaRef ds:uri="http://purl.org/dc/elements/1.1/"/>
    <ds:schemaRef ds:uri="772092c9-7a0f-4c3d-9f6f-baa3f618ef94"/>
    <ds:schemaRef ds:uri="http://schemas.microsoft.com/office/infopath/2007/PartnerControls"/>
    <ds:schemaRef ds:uri="3d5bf076-4b3c-4369-8e36-3a64d1cef1cb"/>
    <ds:schemaRef ds:uri="http://schemas.microsoft.com/office/2006/metadata/properties"/>
  </ds:schemaRefs>
</ds:datastoreItem>
</file>

<file path=customXml/itemProps2.xml><?xml version="1.0" encoding="utf-8"?>
<ds:datastoreItem xmlns:ds="http://schemas.openxmlformats.org/officeDocument/2006/customXml" ds:itemID="{511DFDA1-40D9-4D19-9D32-C63721A62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5bf076-4b3c-4369-8e36-3a64d1cef1cb"/>
    <ds:schemaRef ds:uri="772092c9-7a0f-4c3d-9f6f-baa3f618e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330FF8-D025-4A0F-84D4-4EAC2813CA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BBOÖ</Template>
  <TotalTime>0</TotalTime>
  <Words>994</Words>
  <Application>Microsoft Office PowerPoint</Application>
  <PresentationFormat>Breitbild</PresentationFormat>
  <Paragraphs>84</Paragraphs>
  <Slides>23</Slides>
  <Notes>1</Notes>
  <HiddenSlides>0</HiddenSlides>
  <MMClips>1</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Arial</vt:lpstr>
      <vt:lpstr>Calibri</vt:lpstr>
      <vt:lpstr>DIN Web Pro</vt:lpstr>
      <vt:lpstr>Museo Sans 300</vt:lpstr>
      <vt:lpstr>Open Sans</vt:lpstr>
      <vt:lpstr>Symbol</vt:lpstr>
      <vt:lpstr>Times New Roman</vt:lpstr>
      <vt:lpstr>Wingdings</vt:lpstr>
      <vt:lpstr>BBOÖ</vt:lpstr>
      <vt:lpstr>Glasfaserausbau mit der Breitband Oberösterreich</vt:lpstr>
      <vt:lpstr>Hinweis: Foto und Videoaufnahmen (DSGVO)</vt:lpstr>
      <vt:lpstr>Inhalte des Vortrags</vt:lpstr>
      <vt:lpstr>PowerPoint-Präsentation</vt:lpstr>
      <vt:lpstr>Papstwahl 4.4.2005 vs. 13.3.2013  Benedikt XVI vs. Franziskus </vt:lpstr>
      <vt:lpstr>Entstehung der Glasfaser-“Landesgesellschaft“</vt:lpstr>
      <vt:lpstr>Wer ist die Breitband Oberösterreich?</vt:lpstr>
      <vt:lpstr>Aktuelle Versorgungsgebiete  und Ausbaugebiete der BBOÖ</vt:lpstr>
      <vt:lpstr>PowerPoint-Präsentation</vt:lpstr>
      <vt:lpstr>Wie geht es weiter in den drei Gemeinden:  - Verträge zwischen BBOÖ/Bund/Land/Gemeinde/Baufirmen und   Dienstleistern werden geschlossen - Planung des Gebietes über den Winter 2024/2025  - Grundeigentümer werden kontaktiert  - Vertrieb startet (DERZEIT NOCH KEINE BESTELLUNG MÖGLICH) - Aufstellen den POP´s (Verteilzentrum) in Ostermiething - Baustart voraussichtlich im Frühjahr/Sommer 2025 - Projektende inkl. Inbetriebnahme der letzten Kundenanschlüsse   voraussichtlich Frühjahr 2026</vt:lpstr>
      <vt:lpstr>PowerPoint-Präsentation</vt:lpstr>
      <vt:lpstr>   Service-Provider im BBOÖ-Netz </vt:lpstr>
      <vt:lpstr>Aktuelle Produkte der Anbieter am Netz Auskunft zu den Produkten geben die jeweiligen Anbieter</vt:lpstr>
      <vt:lpstr>PowerPoint-Präsentation</vt:lpstr>
      <vt:lpstr>PowerPoint-Präsentation</vt:lpstr>
      <vt:lpstr>PowerPoint-Präsentation</vt:lpstr>
      <vt:lpstr>PowerPoint-Präsentation</vt:lpstr>
      <vt:lpstr>Welche Leistungen werden durch die BBOÖ erledigt:  - Kabelverlegung im öffentlichen Gut - Einleitung auf das Grundstück (zirka 1 m) - Spleißen und Einblasen der Glasfaser durch Technikerteam  Welche Eigenleistungen muss ich selbst erbringen:  - Kabelverlegung am eigenen Grund - Mauerdurchbruch - Kabelverlegung und Montage der Hardware im Haus (falls notwendig)</vt:lpstr>
      <vt:lpstr>Ansonsten?  Nachbarschaftshilfe        Elektriker             EDV Dienstleister</vt:lpstr>
      <vt:lpstr>PowerPoint-Präsentation</vt:lpstr>
      <vt:lpstr>Häufige Fragen (beim Infoabend)</vt:lpstr>
      <vt:lpstr>Herzlichen Dank für die Aufmerksamkeit</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BBOOE</dc:title>
  <dc:subject>BBOÖ</dc:subject>
  <dc:creator>Daniel Frixeder</dc:creator>
  <cp:lastModifiedBy>Höfner Rebecca</cp:lastModifiedBy>
  <cp:revision>114</cp:revision>
  <cp:lastPrinted>2023-09-26T10:42:38Z</cp:lastPrinted>
  <dcterms:created xsi:type="dcterms:W3CDTF">2018-04-13T09:56:49Z</dcterms:created>
  <dcterms:modified xsi:type="dcterms:W3CDTF">2024-11-18T08:42:42Z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0x0101002E07D8FFDBF47440A045A5E2657CE0D9</vt:lpwstr>
  </property>
</Properties>
</file>